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3"/>
  </p:notesMasterIdLst>
  <p:sldIdLst>
    <p:sldId id="256" r:id="rId2"/>
    <p:sldId id="261" r:id="rId3"/>
    <p:sldId id="1094" r:id="rId4"/>
    <p:sldId id="1160" r:id="rId5"/>
    <p:sldId id="1118" r:id="rId6"/>
    <p:sldId id="1095" r:id="rId7"/>
    <p:sldId id="1161" r:id="rId8"/>
    <p:sldId id="1162" r:id="rId9"/>
    <p:sldId id="1085" r:id="rId10"/>
    <p:sldId id="1163" r:id="rId11"/>
    <p:sldId id="1164" r:id="rId12"/>
    <p:sldId id="1172" r:id="rId13"/>
    <p:sldId id="1166" r:id="rId14"/>
    <p:sldId id="1174" r:id="rId15"/>
    <p:sldId id="1179" r:id="rId16"/>
    <p:sldId id="1184" r:id="rId17"/>
    <p:sldId id="1186" r:id="rId18"/>
    <p:sldId id="1185" r:id="rId19"/>
    <p:sldId id="1187" r:id="rId20"/>
    <p:sldId id="275" r:id="rId21"/>
    <p:sldId id="1096" r:id="rId22"/>
    <p:sldId id="1098" r:id="rId23"/>
    <p:sldId id="1111" r:id="rId24"/>
    <p:sldId id="1112" r:id="rId25"/>
    <p:sldId id="1113" r:id="rId26"/>
    <p:sldId id="1104" r:id="rId27"/>
    <p:sldId id="1084" r:id="rId28"/>
    <p:sldId id="1083" r:id="rId29"/>
    <p:sldId id="1079" r:id="rId30"/>
    <p:sldId id="1080" r:id="rId31"/>
    <p:sldId id="1181" r:id="rId32"/>
    <p:sldId id="1183" r:id="rId33"/>
    <p:sldId id="1189" r:id="rId34"/>
    <p:sldId id="1188" r:id="rId35"/>
    <p:sldId id="1182" r:id="rId36"/>
    <p:sldId id="1148" r:id="rId37"/>
    <p:sldId id="1149" r:id="rId38"/>
    <p:sldId id="1150" r:id="rId39"/>
    <p:sldId id="1033" r:id="rId40"/>
    <p:sldId id="286" r:id="rId41"/>
    <p:sldId id="1105" r:id="rId42"/>
    <p:sldId id="284" r:id="rId43"/>
    <p:sldId id="1082" r:id="rId44"/>
    <p:sldId id="1115" r:id="rId45"/>
    <p:sldId id="1116" r:id="rId46"/>
    <p:sldId id="1119" r:id="rId47"/>
    <p:sldId id="1120" r:id="rId48"/>
    <p:sldId id="1121" r:id="rId49"/>
    <p:sldId id="1122" r:id="rId50"/>
    <p:sldId id="1123" r:id="rId51"/>
    <p:sldId id="1124" r:id="rId52"/>
    <p:sldId id="1127" r:id="rId53"/>
    <p:sldId id="1128" r:id="rId54"/>
    <p:sldId id="1129" r:id="rId55"/>
    <p:sldId id="1130" r:id="rId56"/>
    <p:sldId id="1131" r:id="rId57"/>
    <p:sldId id="1132" r:id="rId58"/>
    <p:sldId id="1133" r:id="rId59"/>
    <p:sldId id="1134" r:id="rId60"/>
    <p:sldId id="1135" r:id="rId61"/>
    <p:sldId id="1136" r:id="rId62"/>
    <p:sldId id="280" r:id="rId63"/>
    <p:sldId id="1142" r:id="rId64"/>
    <p:sldId id="1143" r:id="rId65"/>
    <p:sldId id="1144" r:id="rId66"/>
    <p:sldId id="1145" r:id="rId67"/>
    <p:sldId id="1137" r:id="rId68"/>
    <p:sldId id="1138" r:id="rId69"/>
    <p:sldId id="1139" r:id="rId70"/>
    <p:sldId id="1140" r:id="rId71"/>
    <p:sldId id="1141" r:id="rId72"/>
    <p:sldId id="1147" r:id="rId73"/>
    <p:sldId id="1151" r:id="rId74"/>
    <p:sldId id="1152" r:id="rId75"/>
    <p:sldId id="1153" r:id="rId76"/>
    <p:sldId id="1154" r:id="rId77"/>
    <p:sldId id="1157" r:id="rId78"/>
    <p:sldId id="262" r:id="rId79"/>
    <p:sldId id="263" r:id="rId80"/>
    <p:sldId id="264" r:id="rId81"/>
    <p:sldId id="265" r:id="rId82"/>
  </p:sldIdLst>
  <p:sldSz cx="9144000" cy="5143500" type="screen16x9"/>
  <p:notesSz cx="6858000" cy="9144000"/>
  <p:embeddedFontLst>
    <p:embeddedFont>
      <p:font typeface="Calibri" panose="020F0502020204030204" pitchFamily="34" charset="0"/>
      <p:regular r:id="rId84"/>
      <p:bold r:id="rId85"/>
      <p:italic r:id="rId86"/>
      <p:boldItalic r:id="rId87"/>
    </p:embeddedFont>
    <p:embeddedFont>
      <p:font typeface="Gill Sans MT" panose="020B0502020104020203" pitchFamily="34" charset="0"/>
      <p:regular r:id="rId88"/>
      <p:bold r:id="rId89"/>
      <p:italic r:id="rId90"/>
      <p:boldItalic r:id="rId91"/>
    </p:embeddedFont>
    <p:embeddedFont>
      <p:font typeface="Khmer OS Moul Light" panose="02000500000000000000" pitchFamily="2" charset="0"/>
      <p:regular r:id="rId92"/>
    </p:embeddedFont>
    <p:embeddedFont>
      <p:font typeface="Khmer OS Muol Light" panose="02000500000000020004" pitchFamily="2" charset="0"/>
      <p:regular r:id="rId93"/>
    </p:embeddedFont>
    <p:embeddedFont>
      <p:font typeface="Roboto Slab" panose="020B0604020202020204" charset="0"/>
      <p:regular r:id="rId94"/>
      <p:bold r:id="rId95"/>
    </p:embeddedFont>
    <p:embeddedFont>
      <p:font typeface="Source Sans Pro" panose="020B0503030403020204"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07" autoAdjust="0"/>
  </p:normalViewPr>
  <p:slideViewPr>
    <p:cSldViewPr snapToGrid="0">
      <p:cViewPr>
        <p:scale>
          <a:sx n="110" d="100"/>
          <a:sy n="110" d="100"/>
        </p:scale>
        <p:origin x="6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51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646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217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bf1dbd17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bf1dbd17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050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98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344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552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114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094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451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bf1dbd17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bf1dbd17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40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620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67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94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352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bf1dbd17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bf1dbd17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546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049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bf1dbd17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bf1dbd17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584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062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11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094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552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114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094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584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584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166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063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9777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060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861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98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028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58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9682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9668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604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58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39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278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977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49583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76834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19709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3700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21150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508819" y="667365"/>
            <a:ext cx="7492181" cy="2698955"/>
          </a:xfrm>
        </p:spPr>
        <p:txBody>
          <a:bodyPr anchor="t">
            <a:normAutofit/>
          </a:bodyPr>
          <a:lstStyle>
            <a:lvl1pPr algn="l">
              <a:defRPr sz="405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508820" y="3366319"/>
            <a:ext cx="5243832" cy="977081"/>
          </a:xfrm>
        </p:spPr>
        <p:txBody>
          <a:bodyPr anchor="b">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2/26/2022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40741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3" r:id="rId4"/>
    <p:sldLayoutId id="2147483665" r:id="rId5"/>
    <p:sldLayoutId id="2147483666" r:id="rId6"/>
    <p:sldLayoutId id="2147483667" r:id="rId7"/>
    <p:sldLayoutId id="2147483668" r:id="rId8"/>
    <p:sldLayoutId id="214748366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data.opendevelopmentcambodia.net/dataset/health-facility-of-cambodia-2010/resource/f2ca35cd-340f-4dc5-a9e7-5c8fa72b6a21/view/c4325365-df35-468d-9df3-0dd46d96089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data.opendevelopmentcambodia.net/km/dataset/?q=&amp;organization=cambodia-organization&amp;taxonomy=Public+health&amp;sort=score+desc%2C+metadata_modified+desc&amp;page=2"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ata.opendevelopmentcambodia.net/dataset/health-facility-of-cambodia-2010/resource/f2ca35cd-340f-4dc5-a9e7-5c8fa72b6a21/view/c4325365-df35-468d-9df3-0dd46d960891"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5" name="Rectangle 4">
            <a:extLst>
              <a:ext uri="{FF2B5EF4-FFF2-40B4-BE49-F238E27FC236}">
                <a16:creationId xmlns:a16="http://schemas.microsoft.com/office/drawing/2014/main" id="{767C93F7-AE16-47DF-91A5-4A48635CB087}"/>
              </a:ext>
            </a:extLst>
          </p:cNvPr>
          <p:cNvSpPr/>
          <p:nvPr/>
        </p:nvSpPr>
        <p:spPr>
          <a:xfrm>
            <a:off x="2034202" y="1371421"/>
            <a:ext cx="4594528" cy="2400657"/>
          </a:xfrm>
          <a:prstGeom prst="rect">
            <a:avLst/>
          </a:prstGeom>
          <a:noFill/>
        </p:spPr>
        <p:txBody>
          <a:bodyPr wrap="none" lIns="91440" tIns="45720" rIns="91440" bIns="45720">
            <a:spAutoFit/>
          </a:bodyPr>
          <a:lstStyle/>
          <a:p>
            <a:pPr algn="ctr"/>
            <a:r>
              <a:rPr lang="en-US" sz="4400" b="1" cap="none" spc="0" dirty="0">
                <a:ln w="12700">
                  <a:solidFill>
                    <a:schemeClr val="accent1"/>
                  </a:solidFill>
                  <a:prstDash val="solid"/>
                </a:ln>
                <a:solidFill>
                  <a:srgbClr val="7030A0"/>
                </a:solid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rPr>
              <a:t>Action Plan for </a:t>
            </a:r>
          </a:p>
          <a:p>
            <a:pPr algn="ctr"/>
            <a:r>
              <a:rPr lang="en-US" sz="4400" b="1" cap="none" spc="0" dirty="0">
                <a:ln w="12700">
                  <a:solidFill>
                    <a:schemeClr val="accent1"/>
                  </a:solidFill>
                  <a:prstDash val="solid"/>
                </a:ln>
                <a:solidFill>
                  <a:srgbClr val="7030A0"/>
                </a:solid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rPr>
              <a:t>Cambodian </a:t>
            </a:r>
          </a:p>
          <a:p>
            <a:pPr algn="ctr"/>
            <a:r>
              <a:rPr lang="en-US" sz="4400" b="1" cap="none" spc="0" dirty="0">
                <a:ln w="12700">
                  <a:solidFill>
                    <a:schemeClr val="accent1"/>
                  </a:solidFill>
                  <a:prstDash val="solid"/>
                </a:ln>
                <a:solidFill>
                  <a:srgbClr val="7030A0"/>
                </a:solid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rPr>
              <a:t>SDG 2 and SDG 3</a:t>
            </a:r>
            <a:endParaRPr lang="en-US" sz="4400" b="1" dirty="0">
              <a:ln w="12700">
                <a:solidFill>
                  <a:schemeClr val="accent1"/>
                </a:solidFill>
                <a:prstDash val="solid"/>
              </a:ln>
              <a:solidFill>
                <a:srgbClr val="7030A0"/>
              </a:solid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endParaRPr>
          </a:p>
          <a:p>
            <a:pPr algn="ctr"/>
            <a:endParaRPr lang="en-US" sz="1800" dirty="0">
              <a:solidFill>
                <a:srgbClr val="7030A0"/>
              </a:solidFill>
              <a:latin typeface="Roboto Slab" panose="020B0604020202020204" charset="0"/>
              <a:ea typeface="Roboto Slab" panose="020B0604020202020204" charset="0"/>
            </a:endParaRPr>
          </a:p>
        </p:txBody>
      </p:sp>
      <p:pic>
        <p:nvPicPr>
          <p:cNvPr id="1040" name="Picture 16" descr="Explained: Our work on the Sustainable Development Goals – European  Disability Forum">
            <a:extLst>
              <a:ext uri="{FF2B5EF4-FFF2-40B4-BE49-F238E27FC236}">
                <a16:creationId xmlns:a16="http://schemas.microsoft.com/office/drawing/2014/main" id="{F3525AAC-D337-48DF-831D-92A987A1D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012" y="-252652"/>
            <a:ext cx="2667615" cy="266761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okkaido University : Rankings, Fees &amp;amp; Courses Details | Top Universities">
            <a:extLst>
              <a:ext uri="{FF2B5EF4-FFF2-40B4-BE49-F238E27FC236}">
                <a16:creationId xmlns:a16="http://schemas.microsoft.com/office/drawing/2014/main" id="{39CAC439-0398-4B7B-8A9C-8627DB47D0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975" y="3930463"/>
            <a:ext cx="1098755" cy="109875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9B5402C-4B84-40CA-8442-8D86E2D10C27}"/>
              </a:ext>
            </a:extLst>
          </p:cNvPr>
          <p:cNvSpPr/>
          <p:nvPr/>
        </p:nvSpPr>
        <p:spPr>
          <a:xfrm>
            <a:off x="972988" y="4125898"/>
            <a:ext cx="4594528" cy="707886"/>
          </a:xfrm>
          <a:prstGeom prst="rect">
            <a:avLst/>
          </a:prstGeom>
        </p:spPr>
        <p:txBody>
          <a:bodyPr wrap="square">
            <a:spAutoFit/>
          </a:bodyPr>
          <a:lstStyle/>
          <a:p>
            <a:pPr algn="ctr"/>
            <a:r>
              <a:rPr lang="en-US" sz="2000" b="1" dirty="0">
                <a:ln w="12700">
                  <a:solidFill>
                    <a:schemeClr val="accent1"/>
                  </a:solidFill>
                  <a:prstDash val="solid"/>
                </a:ln>
                <a:solidFill>
                  <a:srgbClr val="FFFF00"/>
                </a:solid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rPr>
              <a:t>JICA Short-term Training Program: Innovative Asia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9">
            <a:extLst>
              <a:ext uri="{FF2B5EF4-FFF2-40B4-BE49-F238E27FC236}">
                <a16:creationId xmlns:a16="http://schemas.microsoft.com/office/drawing/2014/main" id="{DEF12D43-65C2-417D-8796-B90FC0EAFFC7}"/>
              </a:ext>
            </a:extLst>
          </p:cNvPr>
          <p:cNvSpPr txBox="1">
            <a:spLocks noChangeArrowheads="1"/>
          </p:cNvSpPr>
          <p:nvPr/>
        </p:nvSpPr>
        <p:spPr bwMode="auto">
          <a:xfrm>
            <a:off x="1543562" y="1130279"/>
            <a:ext cx="2162202" cy="617406"/>
          </a:xfrm>
          <a:prstGeom prst="rect">
            <a:avLst/>
          </a:pr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FFFFFF"/>
                </a:solidFill>
                <a:effectLst/>
                <a:latin typeface="Gill Sans MT" panose="020B0502020104020203" pitchFamily="34" charset="0"/>
                <a:ea typeface="DengXian" panose="02010600030101010101" pitchFamily="2" charset="-122"/>
                <a:cs typeface="DaunPenh" panose="01010101010101010101" pitchFamily="2" charset="0"/>
              </a:rPr>
              <a:t>(2.2) End all form of malnutrition on youngers, adolescent girls and  elders.</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18" name="Rectangle 14">
            <a:extLst>
              <a:ext uri="{FF2B5EF4-FFF2-40B4-BE49-F238E27FC236}">
                <a16:creationId xmlns:a16="http://schemas.microsoft.com/office/drawing/2014/main" id="{CC60A5D2-C7FC-450D-8332-B41A1D189C39}"/>
              </a:ext>
            </a:extLst>
          </p:cNvPr>
          <p:cNvSpPr>
            <a:spLocks noChangeArrowheads="1"/>
          </p:cNvSpPr>
          <p:nvPr/>
        </p:nvSpPr>
        <p:spPr bwMode="auto">
          <a:xfrm>
            <a:off x="1512502" y="3269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22">
            <a:extLst>
              <a:ext uri="{FF2B5EF4-FFF2-40B4-BE49-F238E27FC236}">
                <a16:creationId xmlns:a16="http://schemas.microsoft.com/office/drawing/2014/main" id="{70E6F655-C68A-4B90-AFF1-D2E62568C87A}"/>
              </a:ext>
            </a:extLst>
          </p:cNvPr>
          <p:cNvSpPr>
            <a:spLocks noChangeArrowheads="1"/>
          </p:cNvSpPr>
          <p:nvPr/>
        </p:nvSpPr>
        <p:spPr bwMode="auto">
          <a:xfrm>
            <a:off x="1969702" y="78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Text Box 43">
            <a:extLst>
              <a:ext uri="{FF2B5EF4-FFF2-40B4-BE49-F238E27FC236}">
                <a16:creationId xmlns:a16="http://schemas.microsoft.com/office/drawing/2014/main" id="{8EEA7B64-EF38-4C49-A0A0-BDF7DBAAB411}"/>
              </a:ext>
            </a:extLst>
          </p:cNvPr>
          <p:cNvSpPr txBox="1"/>
          <p:nvPr/>
        </p:nvSpPr>
        <p:spPr>
          <a:xfrm>
            <a:off x="701270" y="451887"/>
            <a:ext cx="6953269" cy="457200"/>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2000" b="1" dirty="0">
                <a:effectLst/>
                <a:latin typeface="Gill Sans MT" panose="020B0502020104020203" pitchFamily="34" charset="0"/>
                <a:ea typeface="DengXian" panose="02010600030101010101" pitchFamily="2" charset="-122"/>
                <a:cs typeface="DaunPenh" panose="01010101010101010101" pitchFamily="2" charset="0"/>
              </a:rPr>
              <a:t>Objectives of CSDG 2 and SCDG 3 by 2030 Agenda</a:t>
            </a:r>
            <a:endParaRPr lang="en-US" dirty="0">
              <a:effectLst/>
              <a:ea typeface="DengXian" panose="02010600030101010101" pitchFamily="2" charset="-122"/>
              <a:cs typeface="DaunPenh" panose="01010101010101010101" pitchFamily="2" charset="0"/>
            </a:endParaRPr>
          </a:p>
        </p:txBody>
      </p:sp>
      <p:sp>
        <p:nvSpPr>
          <p:cNvPr id="25" name="Text Box 49">
            <a:extLst>
              <a:ext uri="{FF2B5EF4-FFF2-40B4-BE49-F238E27FC236}">
                <a16:creationId xmlns:a16="http://schemas.microsoft.com/office/drawing/2014/main" id="{FFC2CCB3-FD46-43A9-ACAA-19144FF06D64}"/>
              </a:ext>
            </a:extLst>
          </p:cNvPr>
          <p:cNvSpPr txBox="1">
            <a:spLocks noChangeArrowheads="1"/>
          </p:cNvSpPr>
          <p:nvPr/>
        </p:nvSpPr>
        <p:spPr bwMode="auto">
          <a:xfrm>
            <a:off x="5231656" y="2205991"/>
            <a:ext cx="2938193" cy="674457"/>
          </a:xfrm>
          <a:prstGeom prst="rect">
            <a:avLst/>
          </a:pr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FFFFFF"/>
                </a:solidFill>
                <a:effectLst/>
                <a:latin typeface="Gill Sans MT" panose="020B0502020104020203" pitchFamily="34" charset="0"/>
                <a:ea typeface="DengXian" panose="02010600030101010101" pitchFamily="2" charset="-122"/>
                <a:cs typeface="DaunPenh" panose="01010101010101010101" pitchFamily="2" charset="0"/>
              </a:rPr>
              <a:t>(3.4) Reduce by one third of non-communicable disease for people in the age of 30-70 years old</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6" name="Text Box 49">
            <a:extLst>
              <a:ext uri="{FF2B5EF4-FFF2-40B4-BE49-F238E27FC236}">
                <a16:creationId xmlns:a16="http://schemas.microsoft.com/office/drawing/2014/main" id="{C7B55CDD-F78B-45AC-A50C-2ECF213DA24F}"/>
              </a:ext>
            </a:extLst>
          </p:cNvPr>
          <p:cNvSpPr txBox="1">
            <a:spLocks noChangeArrowheads="1"/>
          </p:cNvSpPr>
          <p:nvPr/>
        </p:nvSpPr>
        <p:spPr bwMode="auto">
          <a:xfrm>
            <a:off x="4903838" y="3331466"/>
            <a:ext cx="2625213" cy="624693"/>
          </a:xfrm>
          <a:prstGeom prst="rect">
            <a:avLst/>
          </a:pr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FFFFFF"/>
                </a:solidFill>
                <a:effectLst/>
                <a:latin typeface="Gill Sans MT" panose="020B0502020104020203" pitchFamily="34" charset="0"/>
                <a:ea typeface="DengXian" panose="02010600030101010101" pitchFamily="2" charset="-122"/>
                <a:cs typeface="DaunPenh" panose="01010101010101010101" pitchFamily="2" charset="0"/>
              </a:rPr>
              <a:t>(3.6) Halve the number of global deaths and injuries from road traffic accident</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7" name="Text Box 49">
            <a:extLst>
              <a:ext uri="{FF2B5EF4-FFF2-40B4-BE49-F238E27FC236}">
                <a16:creationId xmlns:a16="http://schemas.microsoft.com/office/drawing/2014/main" id="{20D7D234-A9D7-4277-8AAE-056937113632}"/>
              </a:ext>
            </a:extLst>
          </p:cNvPr>
          <p:cNvSpPr txBox="1">
            <a:spLocks noChangeArrowheads="1"/>
          </p:cNvSpPr>
          <p:nvPr/>
        </p:nvSpPr>
        <p:spPr bwMode="auto">
          <a:xfrm>
            <a:off x="2365327" y="4393954"/>
            <a:ext cx="3290679" cy="457200"/>
          </a:xfrm>
          <a:prstGeom prst="rect">
            <a:avLst/>
          </a:pr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FFFFFF"/>
                </a:solidFill>
                <a:effectLst/>
                <a:latin typeface="Gill Sans MT" panose="020B0502020104020203" pitchFamily="34" charset="0"/>
                <a:ea typeface="DengXian" panose="02010600030101010101" pitchFamily="2" charset="-122"/>
                <a:cs typeface="DaunPenh" panose="01010101010101010101" pitchFamily="2" charset="0"/>
              </a:rPr>
              <a:t>(3.8) Achieve universal health coverage include quality essential health care service. </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34" name="Text Box 49">
            <a:extLst>
              <a:ext uri="{FF2B5EF4-FFF2-40B4-BE49-F238E27FC236}">
                <a16:creationId xmlns:a16="http://schemas.microsoft.com/office/drawing/2014/main" id="{9093937A-7914-43EF-92CA-CD02BBB3BC56}"/>
              </a:ext>
            </a:extLst>
          </p:cNvPr>
          <p:cNvSpPr txBox="1">
            <a:spLocks noChangeArrowheads="1"/>
          </p:cNvSpPr>
          <p:nvPr/>
        </p:nvSpPr>
        <p:spPr bwMode="auto">
          <a:xfrm>
            <a:off x="2007456" y="2185480"/>
            <a:ext cx="2070119" cy="617407"/>
          </a:xfrm>
          <a:prstGeom prst="rect">
            <a:avLst/>
          </a:pr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buClrTx/>
            </a:pPr>
            <a:r>
              <a:rPr lang="en-US" altLang="en-US" sz="1100" b="1" dirty="0">
                <a:solidFill>
                  <a:srgbClr val="FFFFFF"/>
                </a:solidFill>
                <a:latin typeface="Gill Sans MT" panose="020B0502020104020203" pitchFamily="34" charset="0"/>
                <a:ea typeface="DengXian" panose="02010600030101010101" pitchFamily="2" charset="-122"/>
                <a:cs typeface="DaunPenh" panose="01010101010101010101" pitchFamily="2" charset="0"/>
              </a:rPr>
              <a:t>(2.3) Double agriculture productivity and incomes of small-scale food producers</a:t>
            </a:r>
            <a:endParaRPr lang="en-US" altLang="en-US" sz="11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5" name="Text Box 49">
            <a:extLst>
              <a:ext uri="{FF2B5EF4-FFF2-40B4-BE49-F238E27FC236}">
                <a16:creationId xmlns:a16="http://schemas.microsoft.com/office/drawing/2014/main" id="{23544BA5-991A-4518-AC14-43FE15F7729E}"/>
              </a:ext>
            </a:extLst>
          </p:cNvPr>
          <p:cNvSpPr txBox="1">
            <a:spLocks noChangeArrowheads="1"/>
          </p:cNvSpPr>
          <p:nvPr/>
        </p:nvSpPr>
        <p:spPr bwMode="auto">
          <a:xfrm>
            <a:off x="1223749" y="3283623"/>
            <a:ext cx="2374857" cy="624694"/>
          </a:xfrm>
          <a:prstGeom prst="rect">
            <a:avLst/>
          </a:pr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buClrTx/>
            </a:pPr>
            <a:r>
              <a:rPr lang="en-US" altLang="en-US" sz="1100" b="1" dirty="0">
                <a:solidFill>
                  <a:srgbClr val="FFFFFF"/>
                </a:solidFill>
                <a:latin typeface="Gill Sans MT" panose="020B0502020104020203" pitchFamily="34" charset="0"/>
                <a:ea typeface="DengXian" panose="02010600030101010101" pitchFamily="2" charset="-122"/>
                <a:cs typeface="DaunPenh" panose="01010101010101010101" pitchFamily="2" charset="0"/>
              </a:rPr>
              <a:t>(2.4) Ensure sustainable food production systems and maintain agricultural ecosystems</a:t>
            </a:r>
            <a:endParaRPr lang="en-US" altLang="en-US" sz="1100" dirty="0">
              <a:solidFill>
                <a:schemeClr val="tx1"/>
              </a:solidFill>
              <a:latin typeface="Arial" panose="020B0604020202020204" pitchFamily="34" charset="0"/>
            </a:endParaRPr>
          </a:p>
        </p:txBody>
      </p:sp>
      <p:sp>
        <p:nvSpPr>
          <p:cNvPr id="36" name="Text Box 49">
            <a:extLst>
              <a:ext uri="{FF2B5EF4-FFF2-40B4-BE49-F238E27FC236}">
                <a16:creationId xmlns:a16="http://schemas.microsoft.com/office/drawing/2014/main" id="{C7795ED5-228A-4EAD-B1BD-5819BE7F505D}"/>
              </a:ext>
            </a:extLst>
          </p:cNvPr>
          <p:cNvSpPr txBox="1">
            <a:spLocks noChangeArrowheads="1"/>
          </p:cNvSpPr>
          <p:nvPr/>
        </p:nvSpPr>
        <p:spPr bwMode="auto">
          <a:xfrm>
            <a:off x="5003400" y="1130279"/>
            <a:ext cx="3130335" cy="624694"/>
          </a:xfrm>
          <a:prstGeom prst="rect">
            <a:avLst/>
          </a:pr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buClrTx/>
            </a:pPr>
            <a:r>
              <a:rPr lang="en-US" altLang="en-US" sz="1100" b="1" dirty="0">
                <a:solidFill>
                  <a:srgbClr val="FFFFFF"/>
                </a:solidFill>
                <a:latin typeface="Gill Sans MT" panose="020B0502020104020203" pitchFamily="34" charset="0"/>
                <a:ea typeface="DengXian" panose="02010600030101010101" pitchFamily="2" charset="-122"/>
                <a:cs typeface="DaunPenh" panose="01010101010101010101" pitchFamily="2" charset="0"/>
              </a:rPr>
              <a:t>(3.3) End all epidemics of AIDS, tuberculosis, malaria, and enhance heath care systems to other communicable diseases</a:t>
            </a:r>
            <a:endParaRPr lang="en-US" altLang="en-US" sz="11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2269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3.</a:t>
            </a:r>
          </a:p>
          <a:p>
            <a:pPr marL="0" lvl="0" indent="0" algn="l" rtl="0">
              <a:spcBef>
                <a:spcPts val="0"/>
              </a:spcBef>
              <a:spcAft>
                <a:spcPts val="0"/>
              </a:spcAft>
              <a:buNone/>
            </a:pPr>
            <a:r>
              <a:rPr lang="en-US" dirty="0"/>
              <a:t>Situational Analysis</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4" name="Google Shape;1493;p48">
            <a:extLst>
              <a:ext uri="{FF2B5EF4-FFF2-40B4-BE49-F238E27FC236}">
                <a16:creationId xmlns:a16="http://schemas.microsoft.com/office/drawing/2014/main" id="{193F60A3-B3ED-4FCE-A778-FD97A6F57AA7}"/>
              </a:ext>
            </a:extLst>
          </p:cNvPr>
          <p:cNvGrpSpPr/>
          <p:nvPr/>
        </p:nvGrpSpPr>
        <p:grpSpPr>
          <a:xfrm>
            <a:off x="2772022" y="3240386"/>
            <a:ext cx="2775360" cy="866564"/>
            <a:chOff x="3115300" y="906125"/>
            <a:chExt cx="1802650" cy="562850"/>
          </a:xfrm>
        </p:grpSpPr>
        <p:sp>
          <p:nvSpPr>
            <p:cNvPr id="5" name="Google Shape;1494;p48">
              <a:extLst>
                <a:ext uri="{FF2B5EF4-FFF2-40B4-BE49-F238E27FC236}">
                  <a16:creationId xmlns:a16="http://schemas.microsoft.com/office/drawing/2014/main" id="{A181841F-374D-44ED-86BC-7EE9BAE4C68A}"/>
                </a:ext>
              </a:extLst>
            </p:cNvPr>
            <p:cNvSpPr/>
            <p:nvPr/>
          </p:nvSpPr>
          <p:spPr>
            <a:xfrm>
              <a:off x="3137550" y="1433525"/>
              <a:ext cx="23525" cy="35450"/>
            </a:xfrm>
            <a:custGeom>
              <a:avLst/>
              <a:gdLst/>
              <a:ahLst/>
              <a:cxnLst/>
              <a:rect l="l" t="t" r="r" b="b"/>
              <a:pathLst>
                <a:path w="941" h="1418" extrusionOk="0">
                  <a:moveTo>
                    <a:pt x="462" y="149"/>
                  </a:moveTo>
                  <a:cubicBezTo>
                    <a:pt x="561" y="149"/>
                    <a:pt x="627" y="198"/>
                    <a:pt x="677" y="281"/>
                  </a:cubicBezTo>
                  <a:cubicBezTo>
                    <a:pt x="726" y="379"/>
                    <a:pt x="759" y="511"/>
                    <a:pt x="759" y="709"/>
                  </a:cubicBezTo>
                  <a:cubicBezTo>
                    <a:pt x="759" y="890"/>
                    <a:pt x="726" y="1039"/>
                    <a:pt x="677" y="1121"/>
                  </a:cubicBezTo>
                  <a:cubicBezTo>
                    <a:pt x="627" y="1220"/>
                    <a:pt x="561" y="1269"/>
                    <a:pt x="462" y="1269"/>
                  </a:cubicBezTo>
                  <a:cubicBezTo>
                    <a:pt x="380" y="1269"/>
                    <a:pt x="297" y="1220"/>
                    <a:pt x="248" y="1121"/>
                  </a:cubicBezTo>
                  <a:cubicBezTo>
                    <a:pt x="199" y="1039"/>
                    <a:pt x="182" y="890"/>
                    <a:pt x="182" y="709"/>
                  </a:cubicBezTo>
                  <a:cubicBezTo>
                    <a:pt x="182" y="511"/>
                    <a:pt x="199" y="379"/>
                    <a:pt x="248" y="281"/>
                  </a:cubicBezTo>
                  <a:cubicBezTo>
                    <a:pt x="297"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2" y="1352"/>
                    <a:pt x="808" y="1236"/>
                  </a:cubicBezTo>
                  <a:cubicBezTo>
                    <a:pt x="891" y="1105"/>
                    <a:pt x="940" y="940"/>
                    <a:pt x="940" y="709"/>
                  </a:cubicBezTo>
                  <a:cubicBezTo>
                    <a:pt x="940" y="478"/>
                    <a:pt x="891" y="297"/>
                    <a:pt x="808" y="182"/>
                  </a:cubicBezTo>
                  <a:cubicBezTo>
                    <a:pt x="742" y="66"/>
                    <a:pt x="627"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95;p48">
              <a:extLst>
                <a:ext uri="{FF2B5EF4-FFF2-40B4-BE49-F238E27FC236}">
                  <a16:creationId xmlns:a16="http://schemas.microsoft.com/office/drawing/2014/main" id="{C6689FF8-809E-4BAD-A706-6F197AED4BB4}"/>
                </a:ext>
              </a:extLst>
            </p:cNvPr>
            <p:cNvSpPr/>
            <p:nvPr/>
          </p:nvSpPr>
          <p:spPr>
            <a:xfrm>
              <a:off x="3169275" y="1433925"/>
              <a:ext cx="20225" cy="34225"/>
            </a:xfrm>
            <a:custGeom>
              <a:avLst/>
              <a:gdLst/>
              <a:ahLst/>
              <a:cxnLst/>
              <a:rect l="l" t="t" r="r" b="b"/>
              <a:pathLst>
                <a:path w="809" h="1369" extrusionOk="0">
                  <a:moveTo>
                    <a:pt x="330" y="1"/>
                  </a:moveTo>
                  <a:lnTo>
                    <a:pt x="1" y="67"/>
                  </a:lnTo>
                  <a:lnTo>
                    <a:pt x="1" y="248"/>
                  </a:lnTo>
                  <a:lnTo>
                    <a:pt x="330" y="182"/>
                  </a:lnTo>
                  <a:lnTo>
                    <a:pt x="330" y="1220"/>
                  </a:lnTo>
                  <a:lnTo>
                    <a:pt x="17" y="1220"/>
                  </a:lnTo>
                  <a:lnTo>
                    <a:pt x="17" y="1369"/>
                  </a:lnTo>
                  <a:lnTo>
                    <a:pt x="808" y="1369"/>
                  </a:lnTo>
                  <a:lnTo>
                    <a:pt x="808" y="1220"/>
                  </a:lnTo>
                  <a:lnTo>
                    <a:pt x="512" y="1220"/>
                  </a:lnTo>
                  <a:lnTo>
                    <a:pt x="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6;p48">
              <a:extLst>
                <a:ext uri="{FF2B5EF4-FFF2-40B4-BE49-F238E27FC236}">
                  <a16:creationId xmlns:a16="http://schemas.microsoft.com/office/drawing/2014/main" id="{E12EA218-0EB9-48AD-BD43-3F0B6C96D502}"/>
                </a:ext>
              </a:extLst>
            </p:cNvPr>
            <p:cNvSpPr/>
            <p:nvPr/>
          </p:nvSpPr>
          <p:spPr>
            <a:xfrm>
              <a:off x="3302775" y="1433525"/>
              <a:ext cx="23525" cy="35450"/>
            </a:xfrm>
            <a:custGeom>
              <a:avLst/>
              <a:gdLst/>
              <a:ahLst/>
              <a:cxnLst/>
              <a:rect l="l" t="t" r="r" b="b"/>
              <a:pathLst>
                <a:path w="941" h="1418" extrusionOk="0">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7;p48">
              <a:extLst>
                <a:ext uri="{FF2B5EF4-FFF2-40B4-BE49-F238E27FC236}">
                  <a16:creationId xmlns:a16="http://schemas.microsoft.com/office/drawing/2014/main" id="{8A8BC3D9-97A8-4752-AE83-2EE85C56089A}"/>
                </a:ext>
              </a:extLst>
            </p:cNvPr>
            <p:cNvSpPr/>
            <p:nvPr/>
          </p:nvSpPr>
          <p:spPr>
            <a:xfrm>
              <a:off x="3332850" y="1433525"/>
              <a:ext cx="21450" cy="34625"/>
            </a:xfrm>
            <a:custGeom>
              <a:avLst/>
              <a:gdLst/>
              <a:ahLst/>
              <a:cxnLst/>
              <a:rect l="l" t="t" r="r" b="b"/>
              <a:pathLst>
                <a:path w="858" h="1385" extrusionOk="0">
                  <a:moveTo>
                    <a:pt x="396" y="0"/>
                  </a:moveTo>
                  <a:cubicBezTo>
                    <a:pt x="330" y="0"/>
                    <a:pt x="281" y="0"/>
                    <a:pt x="215" y="17"/>
                  </a:cubicBezTo>
                  <a:cubicBezTo>
                    <a:pt x="149" y="33"/>
                    <a:pt x="83" y="66"/>
                    <a:pt x="1" y="83"/>
                  </a:cubicBezTo>
                  <a:lnTo>
                    <a:pt x="1" y="281"/>
                  </a:lnTo>
                  <a:cubicBezTo>
                    <a:pt x="83" y="231"/>
                    <a:pt x="149" y="198"/>
                    <a:pt x="215" y="182"/>
                  </a:cubicBezTo>
                  <a:cubicBezTo>
                    <a:pt x="281" y="165"/>
                    <a:pt x="330" y="149"/>
                    <a:pt x="396" y="149"/>
                  </a:cubicBezTo>
                  <a:cubicBezTo>
                    <a:pt x="479" y="149"/>
                    <a:pt x="545" y="182"/>
                    <a:pt x="594" y="215"/>
                  </a:cubicBezTo>
                  <a:cubicBezTo>
                    <a:pt x="644" y="264"/>
                    <a:pt x="660" y="330"/>
                    <a:pt x="660" y="396"/>
                  </a:cubicBezTo>
                  <a:cubicBezTo>
                    <a:pt x="660" y="445"/>
                    <a:pt x="660" y="495"/>
                    <a:pt x="627" y="528"/>
                  </a:cubicBezTo>
                  <a:cubicBezTo>
                    <a:pt x="611" y="577"/>
                    <a:pt x="561" y="643"/>
                    <a:pt x="512" y="709"/>
                  </a:cubicBezTo>
                  <a:cubicBezTo>
                    <a:pt x="479" y="742"/>
                    <a:pt x="396" y="824"/>
                    <a:pt x="281" y="940"/>
                  </a:cubicBezTo>
                  <a:cubicBezTo>
                    <a:pt x="166" y="1055"/>
                    <a:pt x="67" y="1154"/>
                    <a:pt x="1" y="1236"/>
                  </a:cubicBezTo>
                  <a:lnTo>
                    <a:pt x="1" y="1385"/>
                  </a:lnTo>
                  <a:lnTo>
                    <a:pt x="858" y="1385"/>
                  </a:lnTo>
                  <a:lnTo>
                    <a:pt x="858" y="1236"/>
                  </a:lnTo>
                  <a:lnTo>
                    <a:pt x="215" y="1236"/>
                  </a:lnTo>
                  <a:cubicBezTo>
                    <a:pt x="363" y="1072"/>
                    <a:pt x="479" y="956"/>
                    <a:pt x="561" y="874"/>
                  </a:cubicBezTo>
                  <a:cubicBezTo>
                    <a:pt x="644" y="791"/>
                    <a:pt x="693" y="742"/>
                    <a:pt x="710" y="726"/>
                  </a:cubicBezTo>
                  <a:cubicBezTo>
                    <a:pt x="759" y="660"/>
                    <a:pt x="792" y="594"/>
                    <a:pt x="825" y="544"/>
                  </a:cubicBezTo>
                  <a:cubicBezTo>
                    <a:pt x="841" y="495"/>
                    <a:pt x="858" y="445"/>
                    <a:pt x="858" y="379"/>
                  </a:cubicBezTo>
                  <a:cubicBezTo>
                    <a:pt x="858" y="264"/>
                    <a:pt x="808" y="182"/>
                    <a:pt x="726" y="99"/>
                  </a:cubicBezTo>
                  <a:cubicBezTo>
                    <a:pt x="644" y="33"/>
                    <a:pt x="528"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8;p48">
              <a:extLst>
                <a:ext uri="{FF2B5EF4-FFF2-40B4-BE49-F238E27FC236}">
                  <a16:creationId xmlns:a16="http://schemas.microsoft.com/office/drawing/2014/main" id="{0EA21035-50F6-4783-A26F-9DD6D2BA11A7}"/>
                </a:ext>
              </a:extLst>
            </p:cNvPr>
            <p:cNvSpPr/>
            <p:nvPr/>
          </p:nvSpPr>
          <p:spPr>
            <a:xfrm>
              <a:off x="3451925" y="1433525"/>
              <a:ext cx="23525" cy="35450"/>
            </a:xfrm>
            <a:custGeom>
              <a:avLst/>
              <a:gdLst/>
              <a:ahLst/>
              <a:cxnLst/>
              <a:rect l="l" t="t" r="r" b="b"/>
              <a:pathLst>
                <a:path w="941" h="1418" extrusionOk="0">
                  <a:moveTo>
                    <a:pt x="462" y="149"/>
                  </a:moveTo>
                  <a:cubicBezTo>
                    <a:pt x="561" y="149"/>
                    <a:pt x="644" y="198"/>
                    <a:pt x="677" y="281"/>
                  </a:cubicBezTo>
                  <a:cubicBezTo>
                    <a:pt x="726" y="379"/>
                    <a:pt x="759" y="511"/>
                    <a:pt x="759" y="709"/>
                  </a:cubicBezTo>
                  <a:cubicBezTo>
                    <a:pt x="759" y="890"/>
                    <a:pt x="726" y="1039"/>
                    <a:pt x="677" y="1121"/>
                  </a:cubicBezTo>
                  <a:cubicBezTo>
                    <a:pt x="644" y="1220"/>
                    <a:pt x="561" y="1269"/>
                    <a:pt x="462" y="1269"/>
                  </a:cubicBezTo>
                  <a:cubicBezTo>
                    <a:pt x="380" y="1269"/>
                    <a:pt x="298" y="1220"/>
                    <a:pt x="248" y="1121"/>
                  </a:cubicBezTo>
                  <a:cubicBezTo>
                    <a:pt x="215" y="1039"/>
                    <a:pt x="182" y="890"/>
                    <a:pt x="182" y="709"/>
                  </a:cubicBezTo>
                  <a:cubicBezTo>
                    <a:pt x="182" y="511"/>
                    <a:pt x="215" y="379"/>
                    <a:pt x="248" y="281"/>
                  </a:cubicBezTo>
                  <a:cubicBezTo>
                    <a:pt x="298"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3" y="1352"/>
                    <a:pt x="825" y="1236"/>
                  </a:cubicBezTo>
                  <a:cubicBezTo>
                    <a:pt x="907" y="1105"/>
                    <a:pt x="940" y="940"/>
                    <a:pt x="940" y="709"/>
                  </a:cubicBezTo>
                  <a:cubicBezTo>
                    <a:pt x="940" y="478"/>
                    <a:pt x="907" y="297"/>
                    <a:pt x="825" y="182"/>
                  </a:cubicBezTo>
                  <a:cubicBezTo>
                    <a:pt x="743" y="66"/>
                    <a:pt x="627"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9;p48">
              <a:extLst>
                <a:ext uri="{FF2B5EF4-FFF2-40B4-BE49-F238E27FC236}">
                  <a16:creationId xmlns:a16="http://schemas.microsoft.com/office/drawing/2014/main" id="{796E1865-DC22-4135-9A54-8559C03E7B0D}"/>
                </a:ext>
              </a:extLst>
            </p:cNvPr>
            <p:cNvSpPr/>
            <p:nvPr/>
          </p:nvSpPr>
          <p:spPr>
            <a:xfrm>
              <a:off x="3482025" y="1433525"/>
              <a:ext cx="22675" cy="35450"/>
            </a:xfrm>
            <a:custGeom>
              <a:avLst/>
              <a:gdLst/>
              <a:ahLst/>
              <a:cxnLst/>
              <a:rect l="l" t="t" r="r" b="b"/>
              <a:pathLst>
                <a:path w="907" h="1418" extrusionOk="0">
                  <a:moveTo>
                    <a:pt x="412" y="0"/>
                  </a:moveTo>
                  <a:cubicBezTo>
                    <a:pt x="363" y="0"/>
                    <a:pt x="297" y="0"/>
                    <a:pt x="247" y="17"/>
                  </a:cubicBezTo>
                  <a:cubicBezTo>
                    <a:pt x="181" y="17"/>
                    <a:pt x="115" y="33"/>
                    <a:pt x="49" y="50"/>
                  </a:cubicBezTo>
                  <a:lnTo>
                    <a:pt x="49" y="215"/>
                  </a:lnTo>
                  <a:cubicBezTo>
                    <a:pt x="115" y="198"/>
                    <a:pt x="181" y="182"/>
                    <a:pt x="231" y="165"/>
                  </a:cubicBezTo>
                  <a:cubicBezTo>
                    <a:pt x="297" y="165"/>
                    <a:pt x="346" y="149"/>
                    <a:pt x="396" y="149"/>
                  </a:cubicBezTo>
                  <a:cubicBezTo>
                    <a:pt x="494" y="149"/>
                    <a:pt x="560" y="165"/>
                    <a:pt x="610" y="215"/>
                  </a:cubicBezTo>
                  <a:cubicBezTo>
                    <a:pt x="659" y="248"/>
                    <a:pt x="692" y="297"/>
                    <a:pt x="692" y="363"/>
                  </a:cubicBezTo>
                  <a:cubicBezTo>
                    <a:pt x="692" y="445"/>
                    <a:pt x="659" y="495"/>
                    <a:pt x="610" y="528"/>
                  </a:cubicBezTo>
                  <a:cubicBezTo>
                    <a:pt x="560" y="561"/>
                    <a:pt x="494" y="577"/>
                    <a:pt x="412" y="577"/>
                  </a:cubicBezTo>
                  <a:lnTo>
                    <a:pt x="231" y="577"/>
                  </a:lnTo>
                  <a:lnTo>
                    <a:pt x="231" y="726"/>
                  </a:lnTo>
                  <a:lnTo>
                    <a:pt x="396" y="726"/>
                  </a:lnTo>
                  <a:cubicBezTo>
                    <a:pt x="494" y="726"/>
                    <a:pt x="577" y="759"/>
                    <a:pt x="626" y="808"/>
                  </a:cubicBezTo>
                  <a:cubicBezTo>
                    <a:pt x="692" y="841"/>
                    <a:pt x="709" y="907"/>
                    <a:pt x="709" y="989"/>
                  </a:cubicBezTo>
                  <a:cubicBezTo>
                    <a:pt x="709" y="1072"/>
                    <a:pt x="692" y="1138"/>
                    <a:pt x="626" y="1187"/>
                  </a:cubicBezTo>
                  <a:cubicBezTo>
                    <a:pt x="560" y="1236"/>
                    <a:pt x="478" y="1253"/>
                    <a:pt x="363" y="1253"/>
                  </a:cubicBezTo>
                  <a:cubicBezTo>
                    <a:pt x="297" y="1253"/>
                    <a:pt x="231" y="1253"/>
                    <a:pt x="165" y="1236"/>
                  </a:cubicBezTo>
                  <a:cubicBezTo>
                    <a:pt x="115" y="1220"/>
                    <a:pt x="49" y="1204"/>
                    <a:pt x="0" y="1171"/>
                  </a:cubicBezTo>
                  <a:lnTo>
                    <a:pt x="0" y="1352"/>
                  </a:lnTo>
                  <a:cubicBezTo>
                    <a:pt x="66" y="1368"/>
                    <a:pt x="132" y="1385"/>
                    <a:pt x="198" y="1401"/>
                  </a:cubicBezTo>
                  <a:cubicBezTo>
                    <a:pt x="247" y="1401"/>
                    <a:pt x="313" y="1418"/>
                    <a:pt x="363" y="1418"/>
                  </a:cubicBezTo>
                  <a:cubicBezTo>
                    <a:pt x="544" y="1418"/>
                    <a:pt x="676" y="1368"/>
                    <a:pt x="758" y="1302"/>
                  </a:cubicBezTo>
                  <a:cubicBezTo>
                    <a:pt x="857" y="1220"/>
                    <a:pt x="906" y="1121"/>
                    <a:pt x="906" y="989"/>
                  </a:cubicBezTo>
                  <a:cubicBezTo>
                    <a:pt x="906" y="907"/>
                    <a:pt x="874" y="824"/>
                    <a:pt x="824" y="775"/>
                  </a:cubicBezTo>
                  <a:cubicBezTo>
                    <a:pt x="775" y="709"/>
                    <a:pt x="709" y="676"/>
                    <a:pt x="626" y="643"/>
                  </a:cubicBezTo>
                  <a:cubicBezTo>
                    <a:pt x="692" y="627"/>
                    <a:pt x="758" y="594"/>
                    <a:pt x="808" y="544"/>
                  </a:cubicBezTo>
                  <a:cubicBezTo>
                    <a:pt x="841" y="495"/>
                    <a:pt x="874" y="429"/>
                    <a:pt x="874" y="346"/>
                  </a:cubicBezTo>
                  <a:cubicBezTo>
                    <a:pt x="874" y="248"/>
                    <a:pt x="824" y="165"/>
                    <a:pt x="742" y="99"/>
                  </a:cubicBezTo>
                  <a:cubicBezTo>
                    <a:pt x="659" y="33"/>
                    <a:pt x="560" y="0"/>
                    <a:pt x="4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00;p48">
              <a:extLst>
                <a:ext uri="{FF2B5EF4-FFF2-40B4-BE49-F238E27FC236}">
                  <a16:creationId xmlns:a16="http://schemas.microsoft.com/office/drawing/2014/main" id="{FEE1F9E7-CAA5-4303-A662-58087D654F8C}"/>
                </a:ext>
              </a:extLst>
            </p:cNvPr>
            <p:cNvSpPr/>
            <p:nvPr/>
          </p:nvSpPr>
          <p:spPr>
            <a:xfrm>
              <a:off x="3611800" y="1433525"/>
              <a:ext cx="23500" cy="35450"/>
            </a:xfrm>
            <a:custGeom>
              <a:avLst/>
              <a:gdLst/>
              <a:ahLst/>
              <a:cxnLst/>
              <a:rect l="l" t="t" r="r" b="b"/>
              <a:pathLst>
                <a:path w="940" h="1418" extrusionOk="0">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01;p48">
              <a:extLst>
                <a:ext uri="{FF2B5EF4-FFF2-40B4-BE49-F238E27FC236}">
                  <a16:creationId xmlns:a16="http://schemas.microsoft.com/office/drawing/2014/main" id="{81FF6525-E90E-46A8-8F7B-178934026EC9}"/>
                </a:ext>
              </a:extLst>
            </p:cNvPr>
            <p:cNvSpPr/>
            <p:nvPr/>
          </p:nvSpPr>
          <p:spPr>
            <a:xfrm>
              <a:off x="3640650" y="1433925"/>
              <a:ext cx="24750" cy="34225"/>
            </a:xfrm>
            <a:custGeom>
              <a:avLst/>
              <a:gdLst/>
              <a:ahLst/>
              <a:cxnLst/>
              <a:rect l="l" t="t" r="r" b="b"/>
              <a:pathLst>
                <a:path w="990" h="1369" extrusionOk="0">
                  <a:moveTo>
                    <a:pt x="610" y="166"/>
                  </a:moveTo>
                  <a:lnTo>
                    <a:pt x="610" y="891"/>
                  </a:lnTo>
                  <a:lnTo>
                    <a:pt x="149" y="891"/>
                  </a:lnTo>
                  <a:lnTo>
                    <a:pt x="610" y="166"/>
                  </a:lnTo>
                  <a:close/>
                  <a:moveTo>
                    <a:pt x="561" y="1"/>
                  </a:moveTo>
                  <a:lnTo>
                    <a:pt x="0" y="874"/>
                  </a:lnTo>
                  <a:lnTo>
                    <a:pt x="0" y="1056"/>
                  </a:lnTo>
                  <a:lnTo>
                    <a:pt x="610" y="1056"/>
                  </a:lnTo>
                  <a:lnTo>
                    <a:pt x="610" y="1369"/>
                  </a:lnTo>
                  <a:lnTo>
                    <a:pt x="808" y="1369"/>
                  </a:lnTo>
                  <a:lnTo>
                    <a:pt x="808" y="1056"/>
                  </a:lnTo>
                  <a:lnTo>
                    <a:pt x="989" y="1056"/>
                  </a:lnTo>
                  <a:lnTo>
                    <a:pt x="989" y="891"/>
                  </a:lnTo>
                  <a:lnTo>
                    <a:pt x="808" y="891"/>
                  </a:lnTo>
                  <a:lnTo>
                    <a:pt x="8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02;p48">
              <a:extLst>
                <a:ext uri="{FF2B5EF4-FFF2-40B4-BE49-F238E27FC236}">
                  <a16:creationId xmlns:a16="http://schemas.microsoft.com/office/drawing/2014/main" id="{0C5C7645-EC59-49C4-AC0D-FCDE7193BC04}"/>
                </a:ext>
              </a:extLst>
            </p:cNvPr>
            <p:cNvSpPr/>
            <p:nvPr/>
          </p:nvSpPr>
          <p:spPr>
            <a:xfrm>
              <a:off x="3750650" y="1433525"/>
              <a:ext cx="23525" cy="35450"/>
            </a:xfrm>
            <a:custGeom>
              <a:avLst/>
              <a:gdLst/>
              <a:ahLst/>
              <a:cxnLst/>
              <a:rect l="l" t="t" r="r" b="b"/>
              <a:pathLst>
                <a:path w="941" h="1418" extrusionOk="0">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03;p48">
              <a:extLst>
                <a:ext uri="{FF2B5EF4-FFF2-40B4-BE49-F238E27FC236}">
                  <a16:creationId xmlns:a16="http://schemas.microsoft.com/office/drawing/2014/main" id="{C7FD6A01-4FEC-4913-9BE6-69B1F7EF5E52}"/>
                </a:ext>
              </a:extLst>
            </p:cNvPr>
            <p:cNvSpPr/>
            <p:nvPr/>
          </p:nvSpPr>
          <p:spPr>
            <a:xfrm>
              <a:off x="3780725" y="1433925"/>
              <a:ext cx="22275" cy="35050"/>
            </a:xfrm>
            <a:custGeom>
              <a:avLst/>
              <a:gdLst/>
              <a:ahLst/>
              <a:cxnLst/>
              <a:rect l="l" t="t" r="r" b="b"/>
              <a:pathLst>
                <a:path w="891" h="1402" extrusionOk="0">
                  <a:moveTo>
                    <a:pt x="67" y="1"/>
                  </a:moveTo>
                  <a:lnTo>
                    <a:pt x="67" y="693"/>
                  </a:lnTo>
                  <a:cubicBezTo>
                    <a:pt x="116" y="660"/>
                    <a:pt x="166" y="644"/>
                    <a:pt x="215" y="644"/>
                  </a:cubicBezTo>
                  <a:cubicBezTo>
                    <a:pt x="265" y="627"/>
                    <a:pt x="314" y="627"/>
                    <a:pt x="363" y="627"/>
                  </a:cubicBezTo>
                  <a:cubicBezTo>
                    <a:pt x="462" y="627"/>
                    <a:pt x="545" y="644"/>
                    <a:pt x="611" y="710"/>
                  </a:cubicBezTo>
                  <a:cubicBezTo>
                    <a:pt x="660" y="759"/>
                    <a:pt x="693" y="841"/>
                    <a:pt x="693" y="924"/>
                  </a:cubicBezTo>
                  <a:cubicBezTo>
                    <a:pt x="693" y="1023"/>
                    <a:pt x="660" y="1105"/>
                    <a:pt x="611" y="1155"/>
                  </a:cubicBezTo>
                  <a:cubicBezTo>
                    <a:pt x="545" y="1220"/>
                    <a:pt x="462" y="1237"/>
                    <a:pt x="363" y="1237"/>
                  </a:cubicBezTo>
                  <a:cubicBezTo>
                    <a:pt x="298" y="1237"/>
                    <a:pt x="232" y="1237"/>
                    <a:pt x="166" y="1220"/>
                  </a:cubicBezTo>
                  <a:cubicBezTo>
                    <a:pt x="116" y="1204"/>
                    <a:pt x="50" y="1188"/>
                    <a:pt x="1" y="1155"/>
                  </a:cubicBezTo>
                  <a:lnTo>
                    <a:pt x="1" y="1336"/>
                  </a:lnTo>
                  <a:cubicBezTo>
                    <a:pt x="67" y="1352"/>
                    <a:pt x="133" y="1369"/>
                    <a:pt x="182" y="1385"/>
                  </a:cubicBezTo>
                  <a:cubicBezTo>
                    <a:pt x="248" y="1385"/>
                    <a:pt x="298" y="1402"/>
                    <a:pt x="363" y="1402"/>
                  </a:cubicBezTo>
                  <a:cubicBezTo>
                    <a:pt x="528" y="1402"/>
                    <a:pt x="660" y="1352"/>
                    <a:pt x="742" y="1270"/>
                  </a:cubicBezTo>
                  <a:cubicBezTo>
                    <a:pt x="841" y="1188"/>
                    <a:pt x="891" y="1072"/>
                    <a:pt x="891" y="924"/>
                  </a:cubicBezTo>
                  <a:cubicBezTo>
                    <a:pt x="891" y="792"/>
                    <a:pt x="841" y="677"/>
                    <a:pt x="742" y="594"/>
                  </a:cubicBezTo>
                  <a:cubicBezTo>
                    <a:pt x="660" y="512"/>
                    <a:pt x="545" y="462"/>
                    <a:pt x="396" y="462"/>
                  </a:cubicBezTo>
                  <a:cubicBezTo>
                    <a:pt x="363" y="462"/>
                    <a:pt x="330" y="479"/>
                    <a:pt x="314" y="479"/>
                  </a:cubicBezTo>
                  <a:cubicBezTo>
                    <a:pt x="281" y="479"/>
                    <a:pt x="248" y="479"/>
                    <a:pt x="232" y="495"/>
                  </a:cubicBezTo>
                  <a:lnTo>
                    <a:pt x="232" y="166"/>
                  </a:lnTo>
                  <a:lnTo>
                    <a:pt x="775" y="166"/>
                  </a:lnTo>
                  <a:lnTo>
                    <a:pt x="7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04;p48">
              <a:extLst>
                <a:ext uri="{FF2B5EF4-FFF2-40B4-BE49-F238E27FC236}">
                  <a16:creationId xmlns:a16="http://schemas.microsoft.com/office/drawing/2014/main" id="{668EF835-B1BE-4405-92C8-850F62ADFBFA}"/>
                </a:ext>
              </a:extLst>
            </p:cNvPr>
            <p:cNvSpPr/>
            <p:nvPr/>
          </p:nvSpPr>
          <p:spPr>
            <a:xfrm>
              <a:off x="3905175" y="1433525"/>
              <a:ext cx="23500" cy="35450"/>
            </a:xfrm>
            <a:custGeom>
              <a:avLst/>
              <a:gdLst/>
              <a:ahLst/>
              <a:cxnLst/>
              <a:rect l="l" t="t" r="r" b="b"/>
              <a:pathLst>
                <a:path w="940" h="1418" extrusionOk="0">
                  <a:moveTo>
                    <a:pt x="462" y="149"/>
                  </a:moveTo>
                  <a:cubicBezTo>
                    <a:pt x="561" y="149"/>
                    <a:pt x="626" y="198"/>
                    <a:pt x="676" y="281"/>
                  </a:cubicBezTo>
                  <a:cubicBezTo>
                    <a:pt x="725" y="379"/>
                    <a:pt x="758" y="511"/>
                    <a:pt x="758" y="709"/>
                  </a:cubicBezTo>
                  <a:cubicBezTo>
                    <a:pt x="758" y="890"/>
                    <a:pt x="725" y="1039"/>
                    <a:pt x="676" y="1121"/>
                  </a:cubicBezTo>
                  <a:cubicBezTo>
                    <a:pt x="626" y="1220"/>
                    <a:pt x="561" y="1269"/>
                    <a:pt x="462" y="1269"/>
                  </a:cubicBezTo>
                  <a:cubicBezTo>
                    <a:pt x="379" y="1269"/>
                    <a:pt x="297" y="1220"/>
                    <a:pt x="247" y="1121"/>
                  </a:cubicBezTo>
                  <a:cubicBezTo>
                    <a:pt x="198" y="1039"/>
                    <a:pt x="181" y="890"/>
                    <a:pt x="181" y="709"/>
                  </a:cubicBezTo>
                  <a:cubicBezTo>
                    <a:pt x="181" y="511"/>
                    <a:pt x="198" y="379"/>
                    <a:pt x="247" y="281"/>
                  </a:cubicBezTo>
                  <a:cubicBezTo>
                    <a:pt x="297" y="198"/>
                    <a:pt x="379" y="149"/>
                    <a:pt x="462" y="149"/>
                  </a:cubicBezTo>
                  <a:close/>
                  <a:moveTo>
                    <a:pt x="462" y="0"/>
                  </a:moveTo>
                  <a:cubicBezTo>
                    <a:pt x="313" y="0"/>
                    <a:pt x="198" y="66"/>
                    <a:pt x="116" y="182"/>
                  </a:cubicBezTo>
                  <a:cubicBezTo>
                    <a:pt x="33" y="297"/>
                    <a:pt x="0" y="478"/>
                    <a:pt x="0" y="709"/>
                  </a:cubicBezTo>
                  <a:cubicBezTo>
                    <a:pt x="0" y="940"/>
                    <a:pt x="33" y="1105"/>
                    <a:pt x="116" y="1236"/>
                  </a:cubicBezTo>
                  <a:cubicBezTo>
                    <a:pt x="198" y="1352"/>
                    <a:pt x="313" y="1418"/>
                    <a:pt x="462" y="1418"/>
                  </a:cubicBezTo>
                  <a:cubicBezTo>
                    <a:pt x="626" y="1418"/>
                    <a:pt x="742" y="1352"/>
                    <a:pt x="808" y="1236"/>
                  </a:cubicBezTo>
                  <a:cubicBezTo>
                    <a:pt x="890" y="1105"/>
                    <a:pt x="940" y="940"/>
                    <a:pt x="940" y="709"/>
                  </a:cubicBezTo>
                  <a:cubicBezTo>
                    <a:pt x="940" y="478"/>
                    <a:pt x="890" y="297"/>
                    <a:pt x="808" y="182"/>
                  </a:cubicBezTo>
                  <a:cubicBezTo>
                    <a:pt x="742" y="66"/>
                    <a:pt x="626"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05;p48">
              <a:extLst>
                <a:ext uri="{FF2B5EF4-FFF2-40B4-BE49-F238E27FC236}">
                  <a16:creationId xmlns:a16="http://schemas.microsoft.com/office/drawing/2014/main" id="{F0203FD1-F171-4A2C-9C17-D7C9161FCFCD}"/>
                </a:ext>
              </a:extLst>
            </p:cNvPr>
            <p:cNvSpPr/>
            <p:nvPr/>
          </p:nvSpPr>
          <p:spPr>
            <a:xfrm>
              <a:off x="3934825" y="1433525"/>
              <a:ext cx="23525" cy="35450"/>
            </a:xfrm>
            <a:custGeom>
              <a:avLst/>
              <a:gdLst/>
              <a:ahLst/>
              <a:cxnLst/>
              <a:rect l="l" t="t" r="r" b="b"/>
              <a:pathLst>
                <a:path w="941" h="1418" extrusionOk="0">
                  <a:moveTo>
                    <a:pt x="495" y="627"/>
                  </a:moveTo>
                  <a:cubicBezTo>
                    <a:pt x="578" y="627"/>
                    <a:pt x="644" y="660"/>
                    <a:pt x="693" y="709"/>
                  </a:cubicBezTo>
                  <a:cubicBezTo>
                    <a:pt x="742" y="775"/>
                    <a:pt x="759" y="857"/>
                    <a:pt x="759" y="940"/>
                  </a:cubicBezTo>
                  <a:cubicBezTo>
                    <a:pt x="759" y="1039"/>
                    <a:pt x="742" y="1121"/>
                    <a:pt x="693" y="1187"/>
                  </a:cubicBezTo>
                  <a:cubicBezTo>
                    <a:pt x="644" y="1236"/>
                    <a:pt x="578" y="1269"/>
                    <a:pt x="495" y="1269"/>
                  </a:cubicBezTo>
                  <a:cubicBezTo>
                    <a:pt x="413" y="1269"/>
                    <a:pt x="347" y="1236"/>
                    <a:pt x="297" y="1187"/>
                  </a:cubicBezTo>
                  <a:cubicBezTo>
                    <a:pt x="248" y="1121"/>
                    <a:pt x="232" y="1039"/>
                    <a:pt x="232" y="940"/>
                  </a:cubicBezTo>
                  <a:cubicBezTo>
                    <a:pt x="232" y="857"/>
                    <a:pt x="248" y="775"/>
                    <a:pt x="297" y="709"/>
                  </a:cubicBezTo>
                  <a:cubicBezTo>
                    <a:pt x="347" y="660"/>
                    <a:pt x="413" y="627"/>
                    <a:pt x="495" y="627"/>
                  </a:cubicBezTo>
                  <a:close/>
                  <a:moveTo>
                    <a:pt x="578" y="0"/>
                  </a:moveTo>
                  <a:cubicBezTo>
                    <a:pt x="396" y="0"/>
                    <a:pt x="264" y="66"/>
                    <a:pt x="166" y="198"/>
                  </a:cubicBezTo>
                  <a:cubicBezTo>
                    <a:pt x="50" y="314"/>
                    <a:pt x="1" y="495"/>
                    <a:pt x="1" y="709"/>
                  </a:cubicBezTo>
                  <a:cubicBezTo>
                    <a:pt x="1" y="940"/>
                    <a:pt x="50" y="1105"/>
                    <a:pt x="133" y="1236"/>
                  </a:cubicBezTo>
                  <a:cubicBezTo>
                    <a:pt x="215" y="1352"/>
                    <a:pt x="330" y="1418"/>
                    <a:pt x="495" y="1418"/>
                  </a:cubicBezTo>
                  <a:cubicBezTo>
                    <a:pt x="627" y="1418"/>
                    <a:pt x="742" y="1368"/>
                    <a:pt x="825" y="1286"/>
                  </a:cubicBezTo>
                  <a:cubicBezTo>
                    <a:pt x="907" y="1204"/>
                    <a:pt x="940" y="1088"/>
                    <a:pt x="940" y="940"/>
                  </a:cubicBezTo>
                  <a:cubicBezTo>
                    <a:pt x="940" y="808"/>
                    <a:pt x="907" y="693"/>
                    <a:pt x="825" y="610"/>
                  </a:cubicBezTo>
                  <a:cubicBezTo>
                    <a:pt x="742" y="528"/>
                    <a:pt x="644" y="478"/>
                    <a:pt x="512" y="478"/>
                  </a:cubicBezTo>
                  <a:cubicBezTo>
                    <a:pt x="446" y="478"/>
                    <a:pt x="380" y="495"/>
                    <a:pt x="330" y="528"/>
                  </a:cubicBezTo>
                  <a:cubicBezTo>
                    <a:pt x="264" y="561"/>
                    <a:pt x="232" y="594"/>
                    <a:pt x="182" y="643"/>
                  </a:cubicBezTo>
                  <a:cubicBezTo>
                    <a:pt x="199" y="478"/>
                    <a:pt x="232" y="363"/>
                    <a:pt x="297" y="281"/>
                  </a:cubicBezTo>
                  <a:cubicBezTo>
                    <a:pt x="363" y="198"/>
                    <a:pt x="462" y="149"/>
                    <a:pt x="578" y="149"/>
                  </a:cubicBezTo>
                  <a:cubicBezTo>
                    <a:pt x="627" y="149"/>
                    <a:pt x="677" y="165"/>
                    <a:pt x="726" y="165"/>
                  </a:cubicBezTo>
                  <a:cubicBezTo>
                    <a:pt x="759" y="182"/>
                    <a:pt x="808" y="198"/>
                    <a:pt x="858" y="215"/>
                  </a:cubicBezTo>
                  <a:lnTo>
                    <a:pt x="858" y="50"/>
                  </a:lnTo>
                  <a:cubicBezTo>
                    <a:pt x="808" y="33"/>
                    <a:pt x="759" y="17"/>
                    <a:pt x="709" y="17"/>
                  </a:cubicBezTo>
                  <a:cubicBezTo>
                    <a:pt x="660" y="0"/>
                    <a:pt x="611" y="0"/>
                    <a:pt x="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06;p48">
              <a:extLst>
                <a:ext uri="{FF2B5EF4-FFF2-40B4-BE49-F238E27FC236}">
                  <a16:creationId xmlns:a16="http://schemas.microsoft.com/office/drawing/2014/main" id="{9E5DA989-0DF6-4C40-9F5E-1B91478594DA}"/>
                </a:ext>
              </a:extLst>
            </p:cNvPr>
            <p:cNvSpPr/>
            <p:nvPr/>
          </p:nvSpPr>
          <p:spPr>
            <a:xfrm>
              <a:off x="4091400" y="1433525"/>
              <a:ext cx="23525" cy="35450"/>
            </a:xfrm>
            <a:custGeom>
              <a:avLst/>
              <a:gdLst/>
              <a:ahLst/>
              <a:cxnLst/>
              <a:rect l="l" t="t" r="r" b="b"/>
              <a:pathLst>
                <a:path w="941" h="1418" extrusionOk="0">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07;p48">
              <a:extLst>
                <a:ext uri="{FF2B5EF4-FFF2-40B4-BE49-F238E27FC236}">
                  <a16:creationId xmlns:a16="http://schemas.microsoft.com/office/drawing/2014/main" id="{3CECC273-CB0A-4438-93D8-C99AF07500CE}"/>
                </a:ext>
              </a:extLst>
            </p:cNvPr>
            <p:cNvSpPr/>
            <p:nvPr/>
          </p:nvSpPr>
          <p:spPr>
            <a:xfrm>
              <a:off x="4121900" y="1433925"/>
              <a:ext cx="21850" cy="34225"/>
            </a:xfrm>
            <a:custGeom>
              <a:avLst/>
              <a:gdLst/>
              <a:ahLst/>
              <a:cxnLst/>
              <a:rect l="l" t="t" r="r" b="b"/>
              <a:pathLst>
                <a:path w="874" h="1369" extrusionOk="0">
                  <a:moveTo>
                    <a:pt x="0" y="1"/>
                  </a:moveTo>
                  <a:lnTo>
                    <a:pt x="0" y="166"/>
                  </a:lnTo>
                  <a:lnTo>
                    <a:pt x="659" y="166"/>
                  </a:lnTo>
                  <a:lnTo>
                    <a:pt x="182" y="1369"/>
                  </a:lnTo>
                  <a:lnTo>
                    <a:pt x="379" y="1369"/>
                  </a:lnTo>
                  <a:lnTo>
                    <a:pt x="874" y="83"/>
                  </a:lnTo>
                  <a:lnTo>
                    <a:pt x="8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8;p48">
              <a:extLst>
                <a:ext uri="{FF2B5EF4-FFF2-40B4-BE49-F238E27FC236}">
                  <a16:creationId xmlns:a16="http://schemas.microsoft.com/office/drawing/2014/main" id="{7A965B60-834A-4ED7-A120-D969DDB1CC7F}"/>
                </a:ext>
              </a:extLst>
            </p:cNvPr>
            <p:cNvSpPr/>
            <p:nvPr/>
          </p:nvSpPr>
          <p:spPr>
            <a:xfrm>
              <a:off x="4233975" y="1433525"/>
              <a:ext cx="23900" cy="35450"/>
            </a:xfrm>
            <a:custGeom>
              <a:avLst/>
              <a:gdLst/>
              <a:ahLst/>
              <a:cxnLst/>
              <a:rect l="l" t="t" r="r" b="b"/>
              <a:pathLst>
                <a:path w="956" h="1418" extrusionOk="0">
                  <a:moveTo>
                    <a:pt x="478" y="149"/>
                  </a:moveTo>
                  <a:cubicBezTo>
                    <a:pt x="577" y="149"/>
                    <a:pt x="643" y="198"/>
                    <a:pt x="692" y="281"/>
                  </a:cubicBezTo>
                  <a:cubicBezTo>
                    <a:pt x="742" y="379"/>
                    <a:pt x="758" y="511"/>
                    <a:pt x="758" y="709"/>
                  </a:cubicBezTo>
                  <a:cubicBezTo>
                    <a:pt x="758" y="890"/>
                    <a:pt x="742" y="1039"/>
                    <a:pt x="692" y="1121"/>
                  </a:cubicBezTo>
                  <a:cubicBezTo>
                    <a:pt x="643" y="1220"/>
                    <a:pt x="577" y="1269"/>
                    <a:pt x="478" y="1269"/>
                  </a:cubicBezTo>
                  <a:cubicBezTo>
                    <a:pt x="379" y="1269"/>
                    <a:pt x="313" y="1220"/>
                    <a:pt x="264" y="1121"/>
                  </a:cubicBezTo>
                  <a:cubicBezTo>
                    <a:pt x="214" y="1039"/>
                    <a:pt x="198" y="890"/>
                    <a:pt x="198" y="709"/>
                  </a:cubicBezTo>
                  <a:cubicBezTo>
                    <a:pt x="198" y="511"/>
                    <a:pt x="214" y="379"/>
                    <a:pt x="264" y="281"/>
                  </a:cubicBezTo>
                  <a:cubicBezTo>
                    <a:pt x="313" y="198"/>
                    <a:pt x="379" y="149"/>
                    <a:pt x="478" y="149"/>
                  </a:cubicBezTo>
                  <a:close/>
                  <a:moveTo>
                    <a:pt x="478" y="0"/>
                  </a:moveTo>
                  <a:cubicBezTo>
                    <a:pt x="330" y="0"/>
                    <a:pt x="214" y="66"/>
                    <a:pt x="132" y="182"/>
                  </a:cubicBezTo>
                  <a:cubicBezTo>
                    <a:pt x="50" y="297"/>
                    <a:pt x="0" y="478"/>
                    <a:pt x="0" y="709"/>
                  </a:cubicBezTo>
                  <a:cubicBezTo>
                    <a:pt x="0" y="940"/>
                    <a:pt x="50" y="1105"/>
                    <a:pt x="132" y="1236"/>
                  </a:cubicBezTo>
                  <a:cubicBezTo>
                    <a:pt x="214" y="1352"/>
                    <a:pt x="330" y="1418"/>
                    <a:pt x="478" y="1418"/>
                  </a:cubicBezTo>
                  <a:cubicBezTo>
                    <a:pt x="626" y="1418"/>
                    <a:pt x="742" y="1352"/>
                    <a:pt x="824" y="1236"/>
                  </a:cubicBezTo>
                  <a:cubicBezTo>
                    <a:pt x="907" y="1105"/>
                    <a:pt x="956" y="940"/>
                    <a:pt x="956" y="709"/>
                  </a:cubicBezTo>
                  <a:cubicBezTo>
                    <a:pt x="956" y="478"/>
                    <a:pt x="907" y="297"/>
                    <a:pt x="824" y="182"/>
                  </a:cubicBezTo>
                  <a:cubicBezTo>
                    <a:pt x="742" y="66"/>
                    <a:pt x="626" y="0"/>
                    <a:pt x="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9;p48">
              <a:extLst>
                <a:ext uri="{FF2B5EF4-FFF2-40B4-BE49-F238E27FC236}">
                  <a16:creationId xmlns:a16="http://schemas.microsoft.com/office/drawing/2014/main" id="{BBA125F5-6B08-4350-BA3F-9B302E4F4C12}"/>
                </a:ext>
              </a:extLst>
            </p:cNvPr>
            <p:cNvSpPr/>
            <p:nvPr/>
          </p:nvSpPr>
          <p:spPr>
            <a:xfrm>
              <a:off x="4264050" y="1433525"/>
              <a:ext cx="23500" cy="35450"/>
            </a:xfrm>
            <a:custGeom>
              <a:avLst/>
              <a:gdLst/>
              <a:ahLst/>
              <a:cxnLst/>
              <a:rect l="l" t="t" r="r" b="b"/>
              <a:pathLst>
                <a:path w="940" h="1418" extrusionOk="0">
                  <a:moveTo>
                    <a:pt x="462" y="149"/>
                  </a:moveTo>
                  <a:cubicBezTo>
                    <a:pt x="544" y="149"/>
                    <a:pt x="610" y="165"/>
                    <a:pt x="643" y="198"/>
                  </a:cubicBezTo>
                  <a:cubicBezTo>
                    <a:pt x="692" y="248"/>
                    <a:pt x="725" y="297"/>
                    <a:pt x="725" y="363"/>
                  </a:cubicBezTo>
                  <a:cubicBezTo>
                    <a:pt x="725" y="445"/>
                    <a:pt x="692" y="495"/>
                    <a:pt x="643" y="528"/>
                  </a:cubicBezTo>
                  <a:cubicBezTo>
                    <a:pt x="610" y="577"/>
                    <a:pt x="544" y="594"/>
                    <a:pt x="462" y="594"/>
                  </a:cubicBezTo>
                  <a:cubicBezTo>
                    <a:pt x="379" y="594"/>
                    <a:pt x="330" y="577"/>
                    <a:pt x="280" y="528"/>
                  </a:cubicBezTo>
                  <a:cubicBezTo>
                    <a:pt x="231" y="495"/>
                    <a:pt x="214" y="445"/>
                    <a:pt x="214" y="363"/>
                  </a:cubicBezTo>
                  <a:cubicBezTo>
                    <a:pt x="214" y="297"/>
                    <a:pt x="231" y="248"/>
                    <a:pt x="280" y="198"/>
                  </a:cubicBezTo>
                  <a:cubicBezTo>
                    <a:pt x="330" y="165"/>
                    <a:pt x="379" y="149"/>
                    <a:pt x="462" y="149"/>
                  </a:cubicBezTo>
                  <a:close/>
                  <a:moveTo>
                    <a:pt x="462" y="742"/>
                  </a:moveTo>
                  <a:cubicBezTo>
                    <a:pt x="561" y="742"/>
                    <a:pt x="627" y="759"/>
                    <a:pt x="676" y="808"/>
                  </a:cubicBezTo>
                  <a:cubicBezTo>
                    <a:pt x="725" y="857"/>
                    <a:pt x="742" y="923"/>
                    <a:pt x="742" y="1006"/>
                  </a:cubicBezTo>
                  <a:cubicBezTo>
                    <a:pt x="742" y="1088"/>
                    <a:pt x="725" y="1154"/>
                    <a:pt x="676" y="1187"/>
                  </a:cubicBezTo>
                  <a:cubicBezTo>
                    <a:pt x="627" y="1236"/>
                    <a:pt x="561" y="1269"/>
                    <a:pt x="462" y="1269"/>
                  </a:cubicBezTo>
                  <a:cubicBezTo>
                    <a:pt x="379" y="1269"/>
                    <a:pt x="313" y="1236"/>
                    <a:pt x="264" y="1187"/>
                  </a:cubicBezTo>
                  <a:cubicBezTo>
                    <a:pt x="214" y="1154"/>
                    <a:pt x="182" y="1088"/>
                    <a:pt x="182" y="1006"/>
                  </a:cubicBezTo>
                  <a:cubicBezTo>
                    <a:pt x="182" y="923"/>
                    <a:pt x="214" y="857"/>
                    <a:pt x="264" y="808"/>
                  </a:cubicBezTo>
                  <a:cubicBezTo>
                    <a:pt x="313" y="759"/>
                    <a:pt x="379" y="742"/>
                    <a:pt x="462" y="742"/>
                  </a:cubicBezTo>
                  <a:close/>
                  <a:moveTo>
                    <a:pt x="462" y="0"/>
                  </a:moveTo>
                  <a:cubicBezTo>
                    <a:pt x="330" y="0"/>
                    <a:pt x="231" y="33"/>
                    <a:pt x="149" y="99"/>
                  </a:cubicBezTo>
                  <a:cubicBezTo>
                    <a:pt x="66" y="149"/>
                    <a:pt x="33" y="248"/>
                    <a:pt x="33" y="346"/>
                  </a:cubicBezTo>
                  <a:cubicBezTo>
                    <a:pt x="33" y="429"/>
                    <a:pt x="50" y="495"/>
                    <a:pt x="99" y="544"/>
                  </a:cubicBezTo>
                  <a:cubicBezTo>
                    <a:pt x="149" y="610"/>
                    <a:pt x="198" y="643"/>
                    <a:pt x="280" y="660"/>
                  </a:cubicBezTo>
                  <a:cubicBezTo>
                    <a:pt x="198" y="676"/>
                    <a:pt x="116" y="726"/>
                    <a:pt x="66" y="775"/>
                  </a:cubicBezTo>
                  <a:cubicBezTo>
                    <a:pt x="17" y="841"/>
                    <a:pt x="0" y="907"/>
                    <a:pt x="0" y="1006"/>
                  </a:cubicBezTo>
                  <a:cubicBezTo>
                    <a:pt x="0" y="1138"/>
                    <a:pt x="33" y="1236"/>
                    <a:pt x="116" y="1302"/>
                  </a:cubicBezTo>
                  <a:cubicBezTo>
                    <a:pt x="198" y="1368"/>
                    <a:pt x="313" y="1418"/>
                    <a:pt x="462" y="1418"/>
                  </a:cubicBezTo>
                  <a:cubicBezTo>
                    <a:pt x="610" y="1418"/>
                    <a:pt x="725" y="1368"/>
                    <a:pt x="808" y="1302"/>
                  </a:cubicBezTo>
                  <a:cubicBezTo>
                    <a:pt x="890" y="1236"/>
                    <a:pt x="940" y="1138"/>
                    <a:pt x="940" y="1006"/>
                  </a:cubicBezTo>
                  <a:cubicBezTo>
                    <a:pt x="940" y="907"/>
                    <a:pt x="907" y="841"/>
                    <a:pt x="857" y="775"/>
                  </a:cubicBezTo>
                  <a:cubicBezTo>
                    <a:pt x="808" y="726"/>
                    <a:pt x="742" y="676"/>
                    <a:pt x="643" y="660"/>
                  </a:cubicBezTo>
                  <a:cubicBezTo>
                    <a:pt x="725" y="643"/>
                    <a:pt x="791" y="610"/>
                    <a:pt x="841" y="544"/>
                  </a:cubicBezTo>
                  <a:cubicBezTo>
                    <a:pt x="874" y="495"/>
                    <a:pt x="907" y="429"/>
                    <a:pt x="907" y="346"/>
                  </a:cubicBezTo>
                  <a:cubicBezTo>
                    <a:pt x="907" y="248"/>
                    <a:pt x="857" y="149"/>
                    <a:pt x="791" y="99"/>
                  </a:cubicBezTo>
                  <a:cubicBezTo>
                    <a:pt x="709" y="33"/>
                    <a:pt x="594"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10;p48">
              <a:extLst>
                <a:ext uri="{FF2B5EF4-FFF2-40B4-BE49-F238E27FC236}">
                  <a16:creationId xmlns:a16="http://schemas.microsoft.com/office/drawing/2014/main" id="{A82F8E99-D2EC-4E2E-A61D-4BA2F6B5CC7E}"/>
                </a:ext>
              </a:extLst>
            </p:cNvPr>
            <p:cNvSpPr/>
            <p:nvPr/>
          </p:nvSpPr>
          <p:spPr>
            <a:xfrm>
              <a:off x="4393825" y="1433525"/>
              <a:ext cx="23925" cy="35450"/>
            </a:xfrm>
            <a:custGeom>
              <a:avLst/>
              <a:gdLst/>
              <a:ahLst/>
              <a:cxnLst/>
              <a:rect l="l" t="t" r="r" b="b"/>
              <a:pathLst>
                <a:path w="957" h="1418" extrusionOk="0">
                  <a:moveTo>
                    <a:pt x="479" y="149"/>
                  </a:moveTo>
                  <a:cubicBezTo>
                    <a:pt x="578" y="149"/>
                    <a:pt x="644" y="198"/>
                    <a:pt x="693" y="281"/>
                  </a:cubicBezTo>
                  <a:cubicBezTo>
                    <a:pt x="742" y="379"/>
                    <a:pt x="759" y="511"/>
                    <a:pt x="759" y="709"/>
                  </a:cubicBezTo>
                  <a:cubicBezTo>
                    <a:pt x="759" y="890"/>
                    <a:pt x="742" y="1039"/>
                    <a:pt x="693" y="1121"/>
                  </a:cubicBezTo>
                  <a:cubicBezTo>
                    <a:pt x="644" y="1220"/>
                    <a:pt x="578" y="1269"/>
                    <a:pt x="479" y="1269"/>
                  </a:cubicBezTo>
                  <a:cubicBezTo>
                    <a:pt x="380" y="1269"/>
                    <a:pt x="314" y="1220"/>
                    <a:pt x="264" y="1121"/>
                  </a:cubicBezTo>
                  <a:cubicBezTo>
                    <a:pt x="215" y="1039"/>
                    <a:pt x="199" y="890"/>
                    <a:pt x="199" y="709"/>
                  </a:cubicBezTo>
                  <a:cubicBezTo>
                    <a:pt x="199" y="511"/>
                    <a:pt x="215" y="379"/>
                    <a:pt x="264" y="281"/>
                  </a:cubicBezTo>
                  <a:cubicBezTo>
                    <a:pt x="314" y="198"/>
                    <a:pt x="380" y="149"/>
                    <a:pt x="479" y="149"/>
                  </a:cubicBezTo>
                  <a:close/>
                  <a:moveTo>
                    <a:pt x="479" y="0"/>
                  </a:moveTo>
                  <a:cubicBezTo>
                    <a:pt x="330" y="0"/>
                    <a:pt x="215" y="66"/>
                    <a:pt x="133" y="182"/>
                  </a:cubicBezTo>
                  <a:cubicBezTo>
                    <a:pt x="50" y="297"/>
                    <a:pt x="1" y="478"/>
                    <a:pt x="1" y="709"/>
                  </a:cubicBezTo>
                  <a:cubicBezTo>
                    <a:pt x="1" y="940"/>
                    <a:pt x="50" y="1105"/>
                    <a:pt x="133" y="1236"/>
                  </a:cubicBezTo>
                  <a:cubicBezTo>
                    <a:pt x="215" y="1352"/>
                    <a:pt x="330" y="1418"/>
                    <a:pt x="479" y="1418"/>
                  </a:cubicBezTo>
                  <a:cubicBezTo>
                    <a:pt x="627" y="1418"/>
                    <a:pt x="742" y="1352"/>
                    <a:pt x="825" y="1236"/>
                  </a:cubicBezTo>
                  <a:cubicBezTo>
                    <a:pt x="907" y="1105"/>
                    <a:pt x="957" y="940"/>
                    <a:pt x="957" y="709"/>
                  </a:cubicBezTo>
                  <a:cubicBezTo>
                    <a:pt x="957" y="478"/>
                    <a:pt x="907" y="297"/>
                    <a:pt x="825" y="182"/>
                  </a:cubicBezTo>
                  <a:cubicBezTo>
                    <a:pt x="742" y="66"/>
                    <a:pt x="627"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11;p48">
              <a:extLst>
                <a:ext uri="{FF2B5EF4-FFF2-40B4-BE49-F238E27FC236}">
                  <a16:creationId xmlns:a16="http://schemas.microsoft.com/office/drawing/2014/main" id="{3C7A052A-5CA5-42D7-B260-31CC09F3E6CD}"/>
                </a:ext>
              </a:extLst>
            </p:cNvPr>
            <p:cNvSpPr/>
            <p:nvPr/>
          </p:nvSpPr>
          <p:spPr>
            <a:xfrm>
              <a:off x="4423500" y="1433525"/>
              <a:ext cx="23500" cy="35450"/>
            </a:xfrm>
            <a:custGeom>
              <a:avLst/>
              <a:gdLst/>
              <a:ahLst/>
              <a:cxnLst/>
              <a:rect l="l" t="t" r="r" b="b"/>
              <a:pathLst>
                <a:path w="940" h="1418" extrusionOk="0">
                  <a:moveTo>
                    <a:pt x="462" y="149"/>
                  </a:moveTo>
                  <a:cubicBezTo>
                    <a:pt x="544" y="149"/>
                    <a:pt x="610" y="165"/>
                    <a:pt x="660" y="231"/>
                  </a:cubicBezTo>
                  <a:cubicBezTo>
                    <a:pt x="709" y="281"/>
                    <a:pt x="726" y="363"/>
                    <a:pt x="726" y="462"/>
                  </a:cubicBezTo>
                  <a:cubicBezTo>
                    <a:pt x="726" y="561"/>
                    <a:pt x="709" y="643"/>
                    <a:pt x="660" y="693"/>
                  </a:cubicBezTo>
                  <a:cubicBezTo>
                    <a:pt x="610" y="759"/>
                    <a:pt x="544" y="775"/>
                    <a:pt x="462" y="775"/>
                  </a:cubicBezTo>
                  <a:cubicBezTo>
                    <a:pt x="379" y="775"/>
                    <a:pt x="314" y="759"/>
                    <a:pt x="264" y="693"/>
                  </a:cubicBezTo>
                  <a:cubicBezTo>
                    <a:pt x="215" y="643"/>
                    <a:pt x="198" y="561"/>
                    <a:pt x="198" y="462"/>
                  </a:cubicBezTo>
                  <a:cubicBezTo>
                    <a:pt x="198" y="363"/>
                    <a:pt x="215" y="281"/>
                    <a:pt x="264" y="231"/>
                  </a:cubicBezTo>
                  <a:cubicBezTo>
                    <a:pt x="314" y="165"/>
                    <a:pt x="379" y="149"/>
                    <a:pt x="462" y="149"/>
                  </a:cubicBezTo>
                  <a:close/>
                  <a:moveTo>
                    <a:pt x="462" y="0"/>
                  </a:moveTo>
                  <a:cubicBezTo>
                    <a:pt x="330" y="0"/>
                    <a:pt x="215" y="33"/>
                    <a:pt x="132" y="132"/>
                  </a:cubicBezTo>
                  <a:cubicBezTo>
                    <a:pt x="50" y="215"/>
                    <a:pt x="0" y="314"/>
                    <a:pt x="0" y="462"/>
                  </a:cubicBezTo>
                  <a:cubicBezTo>
                    <a:pt x="0" y="610"/>
                    <a:pt x="50" y="709"/>
                    <a:pt x="132" y="808"/>
                  </a:cubicBezTo>
                  <a:cubicBezTo>
                    <a:pt x="198" y="874"/>
                    <a:pt x="314" y="923"/>
                    <a:pt x="445" y="923"/>
                  </a:cubicBezTo>
                  <a:cubicBezTo>
                    <a:pt x="511" y="923"/>
                    <a:pt x="577" y="907"/>
                    <a:pt x="627" y="874"/>
                  </a:cubicBezTo>
                  <a:cubicBezTo>
                    <a:pt x="676" y="857"/>
                    <a:pt x="726" y="808"/>
                    <a:pt x="759" y="759"/>
                  </a:cubicBezTo>
                  <a:lnTo>
                    <a:pt x="759" y="759"/>
                  </a:lnTo>
                  <a:cubicBezTo>
                    <a:pt x="759" y="923"/>
                    <a:pt x="709" y="1055"/>
                    <a:pt x="660" y="1138"/>
                  </a:cubicBezTo>
                  <a:cubicBezTo>
                    <a:pt x="594" y="1220"/>
                    <a:pt x="495" y="1253"/>
                    <a:pt x="379" y="1253"/>
                  </a:cubicBezTo>
                  <a:cubicBezTo>
                    <a:pt x="330" y="1253"/>
                    <a:pt x="281" y="1253"/>
                    <a:pt x="231" y="1236"/>
                  </a:cubicBezTo>
                  <a:cubicBezTo>
                    <a:pt x="182" y="1220"/>
                    <a:pt x="132" y="1204"/>
                    <a:pt x="99" y="1187"/>
                  </a:cubicBezTo>
                  <a:lnTo>
                    <a:pt x="99" y="1352"/>
                  </a:lnTo>
                  <a:cubicBezTo>
                    <a:pt x="149" y="1368"/>
                    <a:pt x="198" y="1385"/>
                    <a:pt x="248" y="1401"/>
                  </a:cubicBezTo>
                  <a:cubicBezTo>
                    <a:pt x="281" y="1401"/>
                    <a:pt x="330" y="1418"/>
                    <a:pt x="379" y="1418"/>
                  </a:cubicBezTo>
                  <a:cubicBezTo>
                    <a:pt x="561" y="1418"/>
                    <a:pt x="693" y="1352"/>
                    <a:pt x="792" y="1220"/>
                  </a:cubicBezTo>
                  <a:cubicBezTo>
                    <a:pt x="890" y="1088"/>
                    <a:pt x="940" y="923"/>
                    <a:pt x="940" y="709"/>
                  </a:cubicBezTo>
                  <a:cubicBezTo>
                    <a:pt x="940" y="478"/>
                    <a:pt x="907" y="297"/>
                    <a:pt x="824" y="182"/>
                  </a:cubicBezTo>
                  <a:cubicBezTo>
                    <a:pt x="742" y="66"/>
                    <a:pt x="610"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12;p48">
              <a:extLst>
                <a:ext uri="{FF2B5EF4-FFF2-40B4-BE49-F238E27FC236}">
                  <a16:creationId xmlns:a16="http://schemas.microsoft.com/office/drawing/2014/main" id="{B3C87A3C-8A92-44F6-9E0C-0734BC2E1D73}"/>
                </a:ext>
              </a:extLst>
            </p:cNvPr>
            <p:cNvSpPr/>
            <p:nvPr/>
          </p:nvSpPr>
          <p:spPr>
            <a:xfrm>
              <a:off x="4534750" y="1433925"/>
              <a:ext cx="20200" cy="34225"/>
            </a:xfrm>
            <a:custGeom>
              <a:avLst/>
              <a:gdLst/>
              <a:ahLst/>
              <a:cxnLst/>
              <a:rect l="l" t="t" r="r" b="b"/>
              <a:pathLst>
                <a:path w="808" h="1369" extrusionOk="0">
                  <a:moveTo>
                    <a:pt x="330" y="1"/>
                  </a:moveTo>
                  <a:lnTo>
                    <a:pt x="0" y="67"/>
                  </a:lnTo>
                  <a:lnTo>
                    <a:pt x="0" y="248"/>
                  </a:lnTo>
                  <a:lnTo>
                    <a:pt x="330" y="182"/>
                  </a:lnTo>
                  <a:lnTo>
                    <a:pt x="330" y="1220"/>
                  </a:lnTo>
                  <a:lnTo>
                    <a:pt x="33" y="1220"/>
                  </a:lnTo>
                  <a:lnTo>
                    <a:pt x="33" y="1369"/>
                  </a:lnTo>
                  <a:lnTo>
                    <a:pt x="808" y="1369"/>
                  </a:lnTo>
                  <a:lnTo>
                    <a:pt x="808" y="1220"/>
                  </a:lnTo>
                  <a:lnTo>
                    <a:pt x="511" y="1220"/>
                  </a:lnTo>
                  <a:lnTo>
                    <a:pt x="5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13;p48">
              <a:extLst>
                <a:ext uri="{FF2B5EF4-FFF2-40B4-BE49-F238E27FC236}">
                  <a16:creationId xmlns:a16="http://schemas.microsoft.com/office/drawing/2014/main" id="{86335D98-A4B7-4554-89E6-7C0E7CDEB565}"/>
                </a:ext>
              </a:extLst>
            </p:cNvPr>
            <p:cNvSpPr/>
            <p:nvPr/>
          </p:nvSpPr>
          <p:spPr>
            <a:xfrm>
              <a:off x="4562350" y="1433525"/>
              <a:ext cx="23925" cy="35450"/>
            </a:xfrm>
            <a:custGeom>
              <a:avLst/>
              <a:gdLst/>
              <a:ahLst/>
              <a:cxnLst/>
              <a:rect l="l" t="t" r="r" b="b"/>
              <a:pathLst>
                <a:path w="957" h="1418" extrusionOk="0">
                  <a:moveTo>
                    <a:pt x="479" y="149"/>
                  </a:moveTo>
                  <a:cubicBezTo>
                    <a:pt x="577" y="149"/>
                    <a:pt x="643" y="198"/>
                    <a:pt x="693" y="281"/>
                  </a:cubicBezTo>
                  <a:cubicBezTo>
                    <a:pt x="742" y="379"/>
                    <a:pt x="759" y="511"/>
                    <a:pt x="759" y="709"/>
                  </a:cubicBezTo>
                  <a:cubicBezTo>
                    <a:pt x="759" y="890"/>
                    <a:pt x="742" y="1039"/>
                    <a:pt x="693" y="1121"/>
                  </a:cubicBezTo>
                  <a:cubicBezTo>
                    <a:pt x="643" y="1220"/>
                    <a:pt x="577" y="1269"/>
                    <a:pt x="479" y="1269"/>
                  </a:cubicBezTo>
                  <a:cubicBezTo>
                    <a:pt x="380" y="1269"/>
                    <a:pt x="314" y="1220"/>
                    <a:pt x="264" y="1121"/>
                  </a:cubicBezTo>
                  <a:cubicBezTo>
                    <a:pt x="215" y="1039"/>
                    <a:pt x="198" y="890"/>
                    <a:pt x="198" y="709"/>
                  </a:cubicBezTo>
                  <a:cubicBezTo>
                    <a:pt x="198" y="511"/>
                    <a:pt x="215" y="379"/>
                    <a:pt x="264" y="281"/>
                  </a:cubicBezTo>
                  <a:cubicBezTo>
                    <a:pt x="314" y="198"/>
                    <a:pt x="380" y="149"/>
                    <a:pt x="479" y="149"/>
                  </a:cubicBezTo>
                  <a:close/>
                  <a:moveTo>
                    <a:pt x="479" y="0"/>
                  </a:moveTo>
                  <a:cubicBezTo>
                    <a:pt x="330" y="0"/>
                    <a:pt x="215" y="66"/>
                    <a:pt x="132" y="182"/>
                  </a:cubicBezTo>
                  <a:cubicBezTo>
                    <a:pt x="50" y="297"/>
                    <a:pt x="1" y="478"/>
                    <a:pt x="1" y="709"/>
                  </a:cubicBezTo>
                  <a:cubicBezTo>
                    <a:pt x="1" y="940"/>
                    <a:pt x="50" y="1105"/>
                    <a:pt x="132" y="1236"/>
                  </a:cubicBezTo>
                  <a:cubicBezTo>
                    <a:pt x="215" y="1352"/>
                    <a:pt x="330" y="1418"/>
                    <a:pt x="479" y="1418"/>
                  </a:cubicBezTo>
                  <a:cubicBezTo>
                    <a:pt x="627" y="1418"/>
                    <a:pt x="742" y="1352"/>
                    <a:pt x="825" y="1236"/>
                  </a:cubicBezTo>
                  <a:cubicBezTo>
                    <a:pt x="907" y="1105"/>
                    <a:pt x="956" y="940"/>
                    <a:pt x="956" y="709"/>
                  </a:cubicBezTo>
                  <a:cubicBezTo>
                    <a:pt x="956" y="478"/>
                    <a:pt x="907" y="297"/>
                    <a:pt x="825" y="182"/>
                  </a:cubicBezTo>
                  <a:cubicBezTo>
                    <a:pt x="742" y="66"/>
                    <a:pt x="627"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4;p48">
              <a:extLst>
                <a:ext uri="{FF2B5EF4-FFF2-40B4-BE49-F238E27FC236}">
                  <a16:creationId xmlns:a16="http://schemas.microsoft.com/office/drawing/2014/main" id="{6585D59C-0062-44CC-92CF-3F72B1151554}"/>
                </a:ext>
              </a:extLst>
            </p:cNvPr>
            <p:cNvSpPr/>
            <p:nvPr/>
          </p:nvSpPr>
          <p:spPr>
            <a:xfrm>
              <a:off x="4689250" y="1433925"/>
              <a:ext cx="20625" cy="34225"/>
            </a:xfrm>
            <a:custGeom>
              <a:avLst/>
              <a:gdLst/>
              <a:ahLst/>
              <a:cxnLst/>
              <a:rect l="l" t="t" r="r" b="b"/>
              <a:pathLst>
                <a:path w="825" h="1369" extrusionOk="0">
                  <a:moveTo>
                    <a:pt x="330" y="1"/>
                  </a:moveTo>
                  <a:lnTo>
                    <a:pt x="1" y="67"/>
                  </a:lnTo>
                  <a:lnTo>
                    <a:pt x="1" y="248"/>
                  </a:lnTo>
                  <a:lnTo>
                    <a:pt x="330" y="182"/>
                  </a:lnTo>
                  <a:lnTo>
                    <a:pt x="330" y="1220"/>
                  </a:lnTo>
                  <a:lnTo>
                    <a:pt x="34" y="1220"/>
                  </a:lnTo>
                  <a:lnTo>
                    <a:pt x="34" y="1369"/>
                  </a:lnTo>
                  <a:lnTo>
                    <a:pt x="825" y="1369"/>
                  </a:lnTo>
                  <a:lnTo>
                    <a:pt x="825" y="1220"/>
                  </a:lnTo>
                  <a:lnTo>
                    <a:pt x="512" y="1220"/>
                  </a:lnTo>
                  <a:lnTo>
                    <a:pt x="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15;p48">
              <a:extLst>
                <a:ext uri="{FF2B5EF4-FFF2-40B4-BE49-F238E27FC236}">
                  <a16:creationId xmlns:a16="http://schemas.microsoft.com/office/drawing/2014/main" id="{AC64526E-C982-4B1F-B846-9176556889D0}"/>
                </a:ext>
              </a:extLst>
            </p:cNvPr>
            <p:cNvSpPr/>
            <p:nvPr/>
          </p:nvSpPr>
          <p:spPr>
            <a:xfrm>
              <a:off x="4719325" y="1433925"/>
              <a:ext cx="20225" cy="34225"/>
            </a:xfrm>
            <a:custGeom>
              <a:avLst/>
              <a:gdLst/>
              <a:ahLst/>
              <a:cxnLst/>
              <a:rect l="l" t="t" r="r" b="b"/>
              <a:pathLst>
                <a:path w="809" h="1369" extrusionOk="0">
                  <a:moveTo>
                    <a:pt x="314" y="1"/>
                  </a:moveTo>
                  <a:lnTo>
                    <a:pt x="1" y="67"/>
                  </a:lnTo>
                  <a:lnTo>
                    <a:pt x="1" y="248"/>
                  </a:lnTo>
                  <a:lnTo>
                    <a:pt x="314" y="182"/>
                  </a:lnTo>
                  <a:lnTo>
                    <a:pt x="314" y="1220"/>
                  </a:lnTo>
                  <a:lnTo>
                    <a:pt x="17" y="1220"/>
                  </a:lnTo>
                  <a:lnTo>
                    <a:pt x="17" y="1369"/>
                  </a:lnTo>
                  <a:lnTo>
                    <a:pt x="808" y="1369"/>
                  </a:lnTo>
                  <a:lnTo>
                    <a:pt x="808" y="1220"/>
                  </a:lnTo>
                  <a:lnTo>
                    <a:pt x="495" y="1220"/>
                  </a:lnTo>
                  <a:lnTo>
                    <a:pt x="4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16;p48">
              <a:extLst>
                <a:ext uri="{FF2B5EF4-FFF2-40B4-BE49-F238E27FC236}">
                  <a16:creationId xmlns:a16="http://schemas.microsoft.com/office/drawing/2014/main" id="{DAD71859-EC02-46FF-B6C7-9C35B9359A43}"/>
                </a:ext>
              </a:extLst>
            </p:cNvPr>
            <p:cNvSpPr/>
            <p:nvPr/>
          </p:nvSpPr>
          <p:spPr>
            <a:xfrm>
              <a:off x="4854475" y="1433925"/>
              <a:ext cx="20225" cy="34225"/>
            </a:xfrm>
            <a:custGeom>
              <a:avLst/>
              <a:gdLst/>
              <a:ahLst/>
              <a:cxnLst/>
              <a:rect l="l" t="t" r="r" b="b"/>
              <a:pathLst>
                <a:path w="809" h="1369" extrusionOk="0">
                  <a:moveTo>
                    <a:pt x="330" y="1"/>
                  </a:moveTo>
                  <a:lnTo>
                    <a:pt x="1" y="67"/>
                  </a:lnTo>
                  <a:lnTo>
                    <a:pt x="1" y="248"/>
                  </a:lnTo>
                  <a:lnTo>
                    <a:pt x="330" y="182"/>
                  </a:lnTo>
                  <a:lnTo>
                    <a:pt x="330" y="1220"/>
                  </a:lnTo>
                  <a:lnTo>
                    <a:pt x="34" y="1220"/>
                  </a:lnTo>
                  <a:lnTo>
                    <a:pt x="34" y="1369"/>
                  </a:lnTo>
                  <a:lnTo>
                    <a:pt x="808" y="1369"/>
                  </a:lnTo>
                  <a:lnTo>
                    <a:pt x="808" y="1220"/>
                  </a:lnTo>
                  <a:lnTo>
                    <a:pt x="512" y="1220"/>
                  </a:lnTo>
                  <a:lnTo>
                    <a:pt x="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7;p48">
              <a:extLst>
                <a:ext uri="{FF2B5EF4-FFF2-40B4-BE49-F238E27FC236}">
                  <a16:creationId xmlns:a16="http://schemas.microsoft.com/office/drawing/2014/main" id="{BC4DAC5C-60DA-429C-B7D2-23C303B7CF4B}"/>
                </a:ext>
              </a:extLst>
            </p:cNvPr>
            <p:cNvSpPr/>
            <p:nvPr/>
          </p:nvSpPr>
          <p:spPr>
            <a:xfrm>
              <a:off x="4882500" y="1433525"/>
              <a:ext cx="21850" cy="34625"/>
            </a:xfrm>
            <a:custGeom>
              <a:avLst/>
              <a:gdLst/>
              <a:ahLst/>
              <a:cxnLst/>
              <a:rect l="l" t="t" r="r" b="b"/>
              <a:pathLst>
                <a:path w="874" h="1385" extrusionOk="0">
                  <a:moveTo>
                    <a:pt x="396" y="0"/>
                  </a:moveTo>
                  <a:cubicBezTo>
                    <a:pt x="347" y="0"/>
                    <a:pt x="281" y="0"/>
                    <a:pt x="215" y="17"/>
                  </a:cubicBezTo>
                  <a:cubicBezTo>
                    <a:pt x="149" y="33"/>
                    <a:pt x="83" y="66"/>
                    <a:pt x="17" y="83"/>
                  </a:cubicBezTo>
                  <a:lnTo>
                    <a:pt x="17" y="281"/>
                  </a:lnTo>
                  <a:cubicBezTo>
                    <a:pt x="83" y="231"/>
                    <a:pt x="149" y="198"/>
                    <a:pt x="215" y="182"/>
                  </a:cubicBezTo>
                  <a:cubicBezTo>
                    <a:pt x="281" y="165"/>
                    <a:pt x="347" y="149"/>
                    <a:pt x="396" y="149"/>
                  </a:cubicBezTo>
                  <a:cubicBezTo>
                    <a:pt x="478" y="149"/>
                    <a:pt x="544" y="182"/>
                    <a:pt x="594" y="215"/>
                  </a:cubicBezTo>
                  <a:cubicBezTo>
                    <a:pt x="643" y="264"/>
                    <a:pt x="676" y="330"/>
                    <a:pt x="676" y="396"/>
                  </a:cubicBezTo>
                  <a:cubicBezTo>
                    <a:pt x="676" y="445"/>
                    <a:pt x="660" y="495"/>
                    <a:pt x="643" y="528"/>
                  </a:cubicBezTo>
                  <a:cubicBezTo>
                    <a:pt x="610" y="577"/>
                    <a:pt x="577" y="643"/>
                    <a:pt x="511" y="709"/>
                  </a:cubicBezTo>
                  <a:cubicBezTo>
                    <a:pt x="478" y="742"/>
                    <a:pt x="412" y="824"/>
                    <a:pt x="281" y="940"/>
                  </a:cubicBezTo>
                  <a:cubicBezTo>
                    <a:pt x="165" y="1055"/>
                    <a:pt x="66" y="1154"/>
                    <a:pt x="0" y="1236"/>
                  </a:cubicBezTo>
                  <a:lnTo>
                    <a:pt x="0" y="1385"/>
                  </a:lnTo>
                  <a:lnTo>
                    <a:pt x="874" y="1385"/>
                  </a:lnTo>
                  <a:lnTo>
                    <a:pt x="874" y="1236"/>
                  </a:lnTo>
                  <a:lnTo>
                    <a:pt x="231" y="1236"/>
                  </a:lnTo>
                  <a:cubicBezTo>
                    <a:pt x="379" y="1072"/>
                    <a:pt x="495" y="956"/>
                    <a:pt x="561" y="874"/>
                  </a:cubicBezTo>
                  <a:cubicBezTo>
                    <a:pt x="643" y="791"/>
                    <a:pt x="693" y="742"/>
                    <a:pt x="709" y="726"/>
                  </a:cubicBezTo>
                  <a:cubicBezTo>
                    <a:pt x="775" y="660"/>
                    <a:pt x="808" y="594"/>
                    <a:pt x="824" y="544"/>
                  </a:cubicBezTo>
                  <a:cubicBezTo>
                    <a:pt x="857" y="495"/>
                    <a:pt x="857" y="445"/>
                    <a:pt x="857" y="379"/>
                  </a:cubicBezTo>
                  <a:cubicBezTo>
                    <a:pt x="857" y="264"/>
                    <a:pt x="824" y="182"/>
                    <a:pt x="742" y="99"/>
                  </a:cubicBezTo>
                  <a:cubicBezTo>
                    <a:pt x="643" y="33"/>
                    <a:pt x="544"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8;p48">
              <a:extLst>
                <a:ext uri="{FF2B5EF4-FFF2-40B4-BE49-F238E27FC236}">
                  <a16:creationId xmlns:a16="http://schemas.microsoft.com/office/drawing/2014/main" id="{28098E16-7813-4BC3-9F2C-7EF8B624B200}"/>
                </a:ext>
              </a:extLst>
            </p:cNvPr>
            <p:cNvSpPr/>
            <p:nvPr/>
          </p:nvSpPr>
          <p:spPr>
            <a:xfrm>
              <a:off x="3423500" y="1176825"/>
              <a:ext cx="96450" cy="168125"/>
            </a:xfrm>
            <a:custGeom>
              <a:avLst/>
              <a:gdLst/>
              <a:ahLst/>
              <a:cxnLst/>
              <a:rect l="l" t="t" r="r" b="b"/>
              <a:pathLst>
                <a:path w="3858" h="6725" extrusionOk="0">
                  <a:moveTo>
                    <a:pt x="281" y="1"/>
                  </a:moveTo>
                  <a:cubicBezTo>
                    <a:pt x="133" y="1"/>
                    <a:pt x="1" y="116"/>
                    <a:pt x="17" y="281"/>
                  </a:cubicBezTo>
                  <a:cubicBezTo>
                    <a:pt x="17" y="429"/>
                    <a:pt x="133" y="545"/>
                    <a:pt x="281" y="545"/>
                  </a:cubicBezTo>
                  <a:lnTo>
                    <a:pt x="3577" y="545"/>
                  </a:lnTo>
                  <a:cubicBezTo>
                    <a:pt x="3725" y="545"/>
                    <a:pt x="3841" y="429"/>
                    <a:pt x="3857" y="281"/>
                  </a:cubicBezTo>
                  <a:cubicBezTo>
                    <a:pt x="3857" y="116"/>
                    <a:pt x="3725" y="1"/>
                    <a:pt x="3577" y="1"/>
                  </a:cubicBezTo>
                  <a:close/>
                  <a:moveTo>
                    <a:pt x="281" y="2061"/>
                  </a:moveTo>
                  <a:cubicBezTo>
                    <a:pt x="133" y="2061"/>
                    <a:pt x="1" y="2176"/>
                    <a:pt x="17" y="2341"/>
                  </a:cubicBezTo>
                  <a:cubicBezTo>
                    <a:pt x="17" y="2489"/>
                    <a:pt x="133" y="2605"/>
                    <a:pt x="281" y="2605"/>
                  </a:cubicBezTo>
                  <a:lnTo>
                    <a:pt x="3577" y="2605"/>
                  </a:lnTo>
                  <a:cubicBezTo>
                    <a:pt x="3725" y="2605"/>
                    <a:pt x="3857" y="2489"/>
                    <a:pt x="3857" y="2341"/>
                  </a:cubicBezTo>
                  <a:cubicBezTo>
                    <a:pt x="3857" y="2176"/>
                    <a:pt x="3725" y="2061"/>
                    <a:pt x="3577" y="2061"/>
                  </a:cubicBezTo>
                  <a:close/>
                  <a:moveTo>
                    <a:pt x="281" y="4121"/>
                  </a:moveTo>
                  <a:cubicBezTo>
                    <a:pt x="133" y="4121"/>
                    <a:pt x="1" y="4236"/>
                    <a:pt x="17" y="4401"/>
                  </a:cubicBezTo>
                  <a:cubicBezTo>
                    <a:pt x="17" y="4549"/>
                    <a:pt x="133" y="4665"/>
                    <a:pt x="281" y="4665"/>
                  </a:cubicBezTo>
                  <a:lnTo>
                    <a:pt x="3577" y="4665"/>
                  </a:lnTo>
                  <a:cubicBezTo>
                    <a:pt x="3725" y="4665"/>
                    <a:pt x="3857" y="4549"/>
                    <a:pt x="3857" y="4401"/>
                  </a:cubicBezTo>
                  <a:cubicBezTo>
                    <a:pt x="3857" y="4236"/>
                    <a:pt x="3725" y="4121"/>
                    <a:pt x="3577" y="4121"/>
                  </a:cubicBezTo>
                  <a:close/>
                  <a:moveTo>
                    <a:pt x="281" y="6181"/>
                  </a:moveTo>
                  <a:cubicBezTo>
                    <a:pt x="133" y="6181"/>
                    <a:pt x="1" y="6296"/>
                    <a:pt x="17" y="6445"/>
                  </a:cubicBezTo>
                  <a:cubicBezTo>
                    <a:pt x="17" y="6610"/>
                    <a:pt x="133" y="6725"/>
                    <a:pt x="281" y="6725"/>
                  </a:cubicBezTo>
                  <a:lnTo>
                    <a:pt x="3577" y="6725"/>
                  </a:lnTo>
                  <a:cubicBezTo>
                    <a:pt x="3725" y="6725"/>
                    <a:pt x="3857" y="6610"/>
                    <a:pt x="3857" y="6445"/>
                  </a:cubicBezTo>
                  <a:cubicBezTo>
                    <a:pt x="3857" y="6296"/>
                    <a:pt x="3725" y="6181"/>
                    <a:pt x="3577" y="618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9;p48">
              <a:extLst>
                <a:ext uri="{FF2B5EF4-FFF2-40B4-BE49-F238E27FC236}">
                  <a16:creationId xmlns:a16="http://schemas.microsoft.com/office/drawing/2014/main" id="{6D8646CB-5FA0-4082-B33F-3F4EBE2A7508}"/>
                </a:ext>
              </a:extLst>
            </p:cNvPr>
            <p:cNvSpPr/>
            <p:nvPr/>
          </p:nvSpPr>
          <p:spPr>
            <a:xfrm>
              <a:off x="3115300" y="1125750"/>
              <a:ext cx="96450" cy="219200"/>
            </a:xfrm>
            <a:custGeom>
              <a:avLst/>
              <a:gdLst/>
              <a:ahLst/>
              <a:cxnLst/>
              <a:rect l="l" t="t" r="r" b="b"/>
              <a:pathLst>
                <a:path w="3858" h="8768" extrusionOk="0">
                  <a:moveTo>
                    <a:pt x="281" y="0"/>
                  </a:moveTo>
                  <a:cubicBezTo>
                    <a:pt x="133" y="0"/>
                    <a:pt x="1" y="115"/>
                    <a:pt x="1" y="264"/>
                  </a:cubicBezTo>
                  <a:cubicBezTo>
                    <a:pt x="1" y="429"/>
                    <a:pt x="133" y="544"/>
                    <a:pt x="281" y="544"/>
                  </a:cubicBezTo>
                  <a:lnTo>
                    <a:pt x="3577" y="544"/>
                  </a:lnTo>
                  <a:cubicBezTo>
                    <a:pt x="3726" y="544"/>
                    <a:pt x="3841" y="412"/>
                    <a:pt x="3841" y="264"/>
                  </a:cubicBezTo>
                  <a:lnTo>
                    <a:pt x="3857" y="264"/>
                  </a:lnTo>
                  <a:cubicBezTo>
                    <a:pt x="3841" y="115"/>
                    <a:pt x="3726" y="0"/>
                    <a:pt x="3577" y="0"/>
                  </a:cubicBezTo>
                  <a:close/>
                  <a:moveTo>
                    <a:pt x="281" y="2044"/>
                  </a:moveTo>
                  <a:cubicBezTo>
                    <a:pt x="133" y="2044"/>
                    <a:pt x="1" y="2159"/>
                    <a:pt x="1" y="2324"/>
                  </a:cubicBezTo>
                  <a:cubicBezTo>
                    <a:pt x="1" y="2472"/>
                    <a:pt x="133" y="2588"/>
                    <a:pt x="281" y="2588"/>
                  </a:cubicBezTo>
                  <a:lnTo>
                    <a:pt x="3577" y="2588"/>
                  </a:lnTo>
                  <a:cubicBezTo>
                    <a:pt x="3726" y="2588"/>
                    <a:pt x="3841" y="2472"/>
                    <a:pt x="3841" y="2324"/>
                  </a:cubicBezTo>
                  <a:lnTo>
                    <a:pt x="3857" y="2324"/>
                  </a:lnTo>
                  <a:cubicBezTo>
                    <a:pt x="3857" y="2159"/>
                    <a:pt x="3726" y="2044"/>
                    <a:pt x="3577" y="2044"/>
                  </a:cubicBezTo>
                  <a:close/>
                  <a:moveTo>
                    <a:pt x="281" y="4104"/>
                  </a:moveTo>
                  <a:cubicBezTo>
                    <a:pt x="133" y="4104"/>
                    <a:pt x="1" y="4219"/>
                    <a:pt x="1" y="4384"/>
                  </a:cubicBezTo>
                  <a:cubicBezTo>
                    <a:pt x="1" y="4532"/>
                    <a:pt x="133" y="4664"/>
                    <a:pt x="281" y="4664"/>
                  </a:cubicBezTo>
                  <a:lnTo>
                    <a:pt x="3577" y="4664"/>
                  </a:lnTo>
                  <a:cubicBezTo>
                    <a:pt x="3726" y="4648"/>
                    <a:pt x="3841" y="4532"/>
                    <a:pt x="3841" y="4384"/>
                  </a:cubicBezTo>
                  <a:lnTo>
                    <a:pt x="3857" y="4384"/>
                  </a:lnTo>
                  <a:cubicBezTo>
                    <a:pt x="3857" y="4219"/>
                    <a:pt x="3726" y="4104"/>
                    <a:pt x="3577" y="4104"/>
                  </a:cubicBezTo>
                  <a:close/>
                  <a:moveTo>
                    <a:pt x="281" y="6164"/>
                  </a:moveTo>
                  <a:cubicBezTo>
                    <a:pt x="133" y="6164"/>
                    <a:pt x="1" y="6279"/>
                    <a:pt x="1" y="6444"/>
                  </a:cubicBezTo>
                  <a:cubicBezTo>
                    <a:pt x="1" y="6592"/>
                    <a:pt x="133" y="6708"/>
                    <a:pt x="281" y="6708"/>
                  </a:cubicBezTo>
                  <a:lnTo>
                    <a:pt x="3577" y="6708"/>
                  </a:lnTo>
                  <a:cubicBezTo>
                    <a:pt x="3726" y="6708"/>
                    <a:pt x="3841" y="6592"/>
                    <a:pt x="3841" y="6444"/>
                  </a:cubicBezTo>
                  <a:lnTo>
                    <a:pt x="3857" y="6444"/>
                  </a:lnTo>
                  <a:cubicBezTo>
                    <a:pt x="3857" y="6279"/>
                    <a:pt x="3726" y="6164"/>
                    <a:pt x="3577" y="6164"/>
                  </a:cubicBezTo>
                  <a:close/>
                  <a:moveTo>
                    <a:pt x="281" y="8224"/>
                  </a:moveTo>
                  <a:cubicBezTo>
                    <a:pt x="133" y="8224"/>
                    <a:pt x="1" y="8339"/>
                    <a:pt x="1" y="8488"/>
                  </a:cubicBezTo>
                  <a:cubicBezTo>
                    <a:pt x="1" y="8653"/>
                    <a:pt x="133" y="8768"/>
                    <a:pt x="281" y="8768"/>
                  </a:cubicBezTo>
                  <a:lnTo>
                    <a:pt x="3577" y="8768"/>
                  </a:lnTo>
                  <a:cubicBezTo>
                    <a:pt x="3726" y="8768"/>
                    <a:pt x="3841" y="8636"/>
                    <a:pt x="3841" y="8488"/>
                  </a:cubicBezTo>
                  <a:cubicBezTo>
                    <a:pt x="3841" y="8339"/>
                    <a:pt x="3726" y="8224"/>
                    <a:pt x="3577" y="8224"/>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20;p48">
              <a:extLst>
                <a:ext uri="{FF2B5EF4-FFF2-40B4-BE49-F238E27FC236}">
                  <a16:creationId xmlns:a16="http://schemas.microsoft.com/office/drawing/2014/main" id="{7CE8EEEB-0A1C-48FC-9D62-47B8C978B840}"/>
                </a:ext>
              </a:extLst>
            </p:cNvPr>
            <p:cNvSpPr/>
            <p:nvPr/>
          </p:nvSpPr>
          <p:spPr>
            <a:xfrm>
              <a:off x="3732125" y="1060650"/>
              <a:ext cx="96025" cy="284300"/>
            </a:xfrm>
            <a:custGeom>
              <a:avLst/>
              <a:gdLst/>
              <a:ahLst/>
              <a:cxnLst/>
              <a:rect l="l" t="t" r="r" b="b"/>
              <a:pathLst>
                <a:path w="3841" h="11372" extrusionOk="0">
                  <a:moveTo>
                    <a:pt x="280" y="0"/>
                  </a:moveTo>
                  <a:cubicBezTo>
                    <a:pt x="115" y="0"/>
                    <a:pt x="0" y="115"/>
                    <a:pt x="0" y="264"/>
                  </a:cubicBezTo>
                  <a:cubicBezTo>
                    <a:pt x="0" y="412"/>
                    <a:pt x="115" y="544"/>
                    <a:pt x="280" y="544"/>
                  </a:cubicBezTo>
                  <a:lnTo>
                    <a:pt x="3576" y="544"/>
                  </a:lnTo>
                  <a:cubicBezTo>
                    <a:pt x="3725" y="544"/>
                    <a:pt x="3840" y="429"/>
                    <a:pt x="3840" y="264"/>
                  </a:cubicBezTo>
                  <a:cubicBezTo>
                    <a:pt x="3840" y="115"/>
                    <a:pt x="3725" y="0"/>
                    <a:pt x="3576" y="0"/>
                  </a:cubicBezTo>
                  <a:close/>
                  <a:moveTo>
                    <a:pt x="280" y="2159"/>
                  </a:moveTo>
                  <a:cubicBezTo>
                    <a:pt x="115" y="2159"/>
                    <a:pt x="0" y="2291"/>
                    <a:pt x="0" y="2439"/>
                  </a:cubicBezTo>
                  <a:cubicBezTo>
                    <a:pt x="0" y="2588"/>
                    <a:pt x="132" y="2719"/>
                    <a:pt x="280" y="2719"/>
                  </a:cubicBezTo>
                  <a:lnTo>
                    <a:pt x="3576" y="2719"/>
                  </a:lnTo>
                  <a:cubicBezTo>
                    <a:pt x="3725" y="2703"/>
                    <a:pt x="3840" y="2588"/>
                    <a:pt x="3840" y="2439"/>
                  </a:cubicBezTo>
                  <a:cubicBezTo>
                    <a:pt x="3840" y="2291"/>
                    <a:pt x="3725" y="2159"/>
                    <a:pt x="3576" y="2159"/>
                  </a:cubicBezTo>
                  <a:close/>
                  <a:moveTo>
                    <a:pt x="253" y="4333"/>
                  </a:moveTo>
                  <a:cubicBezTo>
                    <a:pt x="103" y="4333"/>
                    <a:pt x="0" y="4458"/>
                    <a:pt x="0" y="4598"/>
                  </a:cubicBezTo>
                  <a:cubicBezTo>
                    <a:pt x="0" y="4747"/>
                    <a:pt x="115" y="4878"/>
                    <a:pt x="280" y="4878"/>
                  </a:cubicBezTo>
                  <a:lnTo>
                    <a:pt x="3576" y="4878"/>
                  </a:lnTo>
                  <a:cubicBezTo>
                    <a:pt x="3725" y="4878"/>
                    <a:pt x="3840" y="4747"/>
                    <a:pt x="3840" y="4598"/>
                  </a:cubicBezTo>
                  <a:cubicBezTo>
                    <a:pt x="3840" y="4458"/>
                    <a:pt x="3738" y="4333"/>
                    <a:pt x="3602" y="4333"/>
                  </a:cubicBezTo>
                  <a:cubicBezTo>
                    <a:pt x="3593" y="4333"/>
                    <a:pt x="3585" y="4334"/>
                    <a:pt x="3576" y="4335"/>
                  </a:cubicBezTo>
                  <a:lnTo>
                    <a:pt x="280" y="4335"/>
                  </a:lnTo>
                  <a:cubicBezTo>
                    <a:pt x="271" y="4334"/>
                    <a:pt x="262" y="4333"/>
                    <a:pt x="253" y="4333"/>
                  </a:cubicBezTo>
                  <a:close/>
                  <a:moveTo>
                    <a:pt x="280" y="6494"/>
                  </a:moveTo>
                  <a:cubicBezTo>
                    <a:pt x="115" y="6494"/>
                    <a:pt x="0" y="6609"/>
                    <a:pt x="0" y="6774"/>
                  </a:cubicBezTo>
                  <a:cubicBezTo>
                    <a:pt x="0" y="6922"/>
                    <a:pt x="115" y="7037"/>
                    <a:pt x="280" y="7037"/>
                  </a:cubicBezTo>
                  <a:lnTo>
                    <a:pt x="3576" y="7037"/>
                  </a:lnTo>
                  <a:cubicBezTo>
                    <a:pt x="3725" y="7037"/>
                    <a:pt x="3840" y="6922"/>
                    <a:pt x="3840" y="6774"/>
                  </a:cubicBezTo>
                  <a:cubicBezTo>
                    <a:pt x="3840" y="6609"/>
                    <a:pt x="3725" y="6494"/>
                    <a:pt x="3576" y="6494"/>
                  </a:cubicBezTo>
                  <a:close/>
                  <a:moveTo>
                    <a:pt x="280" y="8653"/>
                  </a:moveTo>
                  <a:cubicBezTo>
                    <a:pt x="115" y="8653"/>
                    <a:pt x="0" y="8784"/>
                    <a:pt x="0" y="8933"/>
                  </a:cubicBezTo>
                  <a:cubicBezTo>
                    <a:pt x="0" y="9081"/>
                    <a:pt x="115" y="9213"/>
                    <a:pt x="280" y="9213"/>
                  </a:cubicBezTo>
                  <a:lnTo>
                    <a:pt x="3576" y="9213"/>
                  </a:lnTo>
                  <a:cubicBezTo>
                    <a:pt x="3725" y="9213"/>
                    <a:pt x="3840" y="9081"/>
                    <a:pt x="3840" y="8933"/>
                  </a:cubicBezTo>
                  <a:cubicBezTo>
                    <a:pt x="3840" y="8784"/>
                    <a:pt x="3725" y="8653"/>
                    <a:pt x="3576" y="8653"/>
                  </a:cubicBezTo>
                  <a:close/>
                  <a:moveTo>
                    <a:pt x="280" y="10828"/>
                  </a:moveTo>
                  <a:cubicBezTo>
                    <a:pt x="115" y="10828"/>
                    <a:pt x="0" y="10943"/>
                    <a:pt x="0" y="11092"/>
                  </a:cubicBezTo>
                  <a:cubicBezTo>
                    <a:pt x="0" y="11257"/>
                    <a:pt x="115" y="11372"/>
                    <a:pt x="280" y="11372"/>
                  </a:cubicBezTo>
                  <a:lnTo>
                    <a:pt x="3576" y="11372"/>
                  </a:lnTo>
                  <a:cubicBezTo>
                    <a:pt x="3725" y="11372"/>
                    <a:pt x="3840" y="11257"/>
                    <a:pt x="3840" y="11092"/>
                  </a:cubicBezTo>
                  <a:cubicBezTo>
                    <a:pt x="3840" y="10943"/>
                    <a:pt x="3725" y="10828"/>
                    <a:pt x="3576" y="10828"/>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21;p48">
              <a:extLst>
                <a:ext uri="{FF2B5EF4-FFF2-40B4-BE49-F238E27FC236}">
                  <a16:creationId xmlns:a16="http://schemas.microsoft.com/office/drawing/2014/main" id="{715F46EB-8287-444B-B401-2CA9B34E14B8}"/>
                </a:ext>
              </a:extLst>
            </p:cNvPr>
            <p:cNvSpPr/>
            <p:nvPr/>
          </p:nvSpPr>
          <p:spPr>
            <a:xfrm>
              <a:off x="3882925" y="1279825"/>
              <a:ext cx="96425" cy="65125"/>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22;p48">
              <a:extLst>
                <a:ext uri="{FF2B5EF4-FFF2-40B4-BE49-F238E27FC236}">
                  <a16:creationId xmlns:a16="http://schemas.microsoft.com/office/drawing/2014/main" id="{C497FA50-4C34-48EE-A744-09F5B6EBC679}"/>
                </a:ext>
              </a:extLst>
            </p:cNvPr>
            <p:cNvSpPr/>
            <p:nvPr/>
          </p:nvSpPr>
          <p:spPr>
            <a:xfrm>
              <a:off x="3272700" y="1009125"/>
              <a:ext cx="96450" cy="335825"/>
            </a:xfrm>
            <a:custGeom>
              <a:avLst/>
              <a:gdLst/>
              <a:ahLst/>
              <a:cxnLst/>
              <a:rect l="l" t="t" r="r" b="b"/>
              <a:pathLst>
                <a:path w="3858" h="13433" extrusionOk="0">
                  <a:moveTo>
                    <a:pt x="281" y="1"/>
                  </a:moveTo>
                  <a:cubicBezTo>
                    <a:pt x="132" y="1"/>
                    <a:pt x="17" y="116"/>
                    <a:pt x="17" y="265"/>
                  </a:cubicBezTo>
                  <a:cubicBezTo>
                    <a:pt x="1" y="429"/>
                    <a:pt x="132" y="545"/>
                    <a:pt x="281" y="545"/>
                  </a:cubicBezTo>
                  <a:lnTo>
                    <a:pt x="3577" y="545"/>
                  </a:lnTo>
                  <a:cubicBezTo>
                    <a:pt x="3725" y="545"/>
                    <a:pt x="3857" y="429"/>
                    <a:pt x="3857" y="265"/>
                  </a:cubicBezTo>
                  <a:cubicBezTo>
                    <a:pt x="3857" y="116"/>
                    <a:pt x="3725" y="1"/>
                    <a:pt x="3577" y="1"/>
                  </a:cubicBezTo>
                  <a:close/>
                  <a:moveTo>
                    <a:pt x="281" y="2143"/>
                  </a:moveTo>
                  <a:cubicBezTo>
                    <a:pt x="132" y="2143"/>
                    <a:pt x="17" y="2275"/>
                    <a:pt x="17" y="2424"/>
                  </a:cubicBezTo>
                  <a:cubicBezTo>
                    <a:pt x="17" y="2572"/>
                    <a:pt x="132" y="2687"/>
                    <a:pt x="281" y="2687"/>
                  </a:cubicBezTo>
                  <a:lnTo>
                    <a:pt x="3577" y="2687"/>
                  </a:lnTo>
                  <a:cubicBezTo>
                    <a:pt x="3585" y="2688"/>
                    <a:pt x="3594" y="2689"/>
                    <a:pt x="3602" y="2689"/>
                  </a:cubicBezTo>
                  <a:cubicBezTo>
                    <a:pt x="3740" y="2689"/>
                    <a:pt x="3857" y="2563"/>
                    <a:pt x="3857" y="2424"/>
                  </a:cubicBezTo>
                  <a:cubicBezTo>
                    <a:pt x="3857" y="2275"/>
                    <a:pt x="3725" y="2143"/>
                    <a:pt x="3577" y="2143"/>
                  </a:cubicBezTo>
                  <a:close/>
                  <a:moveTo>
                    <a:pt x="3602" y="4301"/>
                  </a:moveTo>
                  <a:cubicBezTo>
                    <a:pt x="3594" y="4301"/>
                    <a:pt x="3585" y="4302"/>
                    <a:pt x="3577" y="4302"/>
                  </a:cubicBezTo>
                  <a:lnTo>
                    <a:pt x="281" y="4302"/>
                  </a:lnTo>
                  <a:cubicBezTo>
                    <a:pt x="132" y="4302"/>
                    <a:pt x="17" y="4418"/>
                    <a:pt x="17" y="4566"/>
                  </a:cubicBezTo>
                  <a:cubicBezTo>
                    <a:pt x="17" y="4714"/>
                    <a:pt x="132" y="4846"/>
                    <a:pt x="281" y="4846"/>
                  </a:cubicBezTo>
                  <a:lnTo>
                    <a:pt x="3577" y="4846"/>
                  </a:lnTo>
                  <a:cubicBezTo>
                    <a:pt x="3725" y="4846"/>
                    <a:pt x="3857" y="4714"/>
                    <a:pt x="3857" y="4566"/>
                  </a:cubicBezTo>
                  <a:cubicBezTo>
                    <a:pt x="3857" y="4426"/>
                    <a:pt x="3740" y="4301"/>
                    <a:pt x="3602" y="4301"/>
                  </a:cubicBezTo>
                  <a:close/>
                  <a:moveTo>
                    <a:pt x="281" y="6445"/>
                  </a:moveTo>
                  <a:cubicBezTo>
                    <a:pt x="132" y="6445"/>
                    <a:pt x="17" y="6560"/>
                    <a:pt x="17" y="6709"/>
                  </a:cubicBezTo>
                  <a:cubicBezTo>
                    <a:pt x="1" y="6873"/>
                    <a:pt x="132" y="6989"/>
                    <a:pt x="281" y="6989"/>
                  </a:cubicBezTo>
                  <a:lnTo>
                    <a:pt x="3577" y="6989"/>
                  </a:lnTo>
                  <a:cubicBezTo>
                    <a:pt x="3725" y="6989"/>
                    <a:pt x="3857" y="6873"/>
                    <a:pt x="3857" y="6709"/>
                  </a:cubicBezTo>
                  <a:cubicBezTo>
                    <a:pt x="3857" y="6560"/>
                    <a:pt x="3725" y="6445"/>
                    <a:pt x="3577" y="6445"/>
                  </a:cubicBezTo>
                  <a:close/>
                  <a:moveTo>
                    <a:pt x="281" y="8588"/>
                  </a:moveTo>
                  <a:cubicBezTo>
                    <a:pt x="132" y="8588"/>
                    <a:pt x="17" y="8719"/>
                    <a:pt x="17" y="8868"/>
                  </a:cubicBezTo>
                  <a:cubicBezTo>
                    <a:pt x="17" y="9016"/>
                    <a:pt x="132" y="9131"/>
                    <a:pt x="281" y="9131"/>
                  </a:cubicBezTo>
                  <a:lnTo>
                    <a:pt x="3577" y="9131"/>
                  </a:lnTo>
                  <a:cubicBezTo>
                    <a:pt x="3725" y="9131"/>
                    <a:pt x="3857" y="9016"/>
                    <a:pt x="3857" y="8868"/>
                  </a:cubicBezTo>
                  <a:cubicBezTo>
                    <a:pt x="3857" y="8719"/>
                    <a:pt x="3725" y="8588"/>
                    <a:pt x="3577" y="8588"/>
                  </a:cubicBezTo>
                  <a:close/>
                  <a:moveTo>
                    <a:pt x="281" y="10730"/>
                  </a:moveTo>
                  <a:cubicBezTo>
                    <a:pt x="132" y="10730"/>
                    <a:pt x="17" y="10862"/>
                    <a:pt x="17" y="11010"/>
                  </a:cubicBezTo>
                  <a:cubicBezTo>
                    <a:pt x="17" y="11159"/>
                    <a:pt x="132" y="11290"/>
                    <a:pt x="281" y="11290"/>
                  </a:cubicBezTo>
                  <a:lnTo>
                    <a:pt x="3577" y="11290"/>
                  </a:lnTo>
                  <a:cubicBezTo>
                    <a:pt x="3725" y="11290"/>
                    <a:pt x="3857" y="11159"/>
                    <a:pt x="3857" y="11010"/>
                  </a:cubicBezTo>
                  <a:cubicBezTo>
                    <a:pt x="3857" y="10862"/>
                    <a:pt x="3725" y="10730"/>
                    <a:pt x="3577" y="10730"/>
                  </a:cubicBezTo>
                  <a:close/>
                  <a:moveTo>
                    <a:pt x="281" y="12889"/>
                  </a:moveTo>
                  <a:cubicBezTo>
                    <a:pt x="132" y="12889"/>
                    <a:pt x="1" y="13004"/>
                    <a:pt x="17" y="13153"/>
                  </a:cubicBezTo>
                  <a:cubicBezTo>
                    <a:pt x="17" y="13318"/>
                    <a:pt x="132" y="13433"/>
                    <a:pt x="281" y="13433"/>
                  </a:cubicBezTo>
                  <a:lnTo>
                    <a:pt x="3577" y="13433"/>
                  </a:lnTo>
                  <a:cubicBezTo>
                    <a:pt x="3725" y="13433"/>
                    <a:pt x="3857" y="13301"/>
                    <a:pt x="3857" y="13153"/>
                  </a:cubicBezTo>
                  <a:cubicBezTo>
                    <a:pt x="3857" y="13004"/>
                    <a:pt x="3725" y="12889"/>
                    <a:pt x="3577" y="12889"/>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23;p48">
              <a:extLst>
                <a:ext uri="{FF2B5EF4-FFF2-40B4-BE49-F238E27FC236}">
                  <a16:creationId xmlns:a16="http://schemas.microsoft.com/office/drawing/2014/main" id="{B09930EF-8F38-48DC-BDED-3F2127D271A3}"/>
                </a:ext>
              </a:extLst>
            </p:cNvPr>
            <p:cNvSpPr/>
            <p:nvPr/>
          </p:nvSpPr>
          <p:spPr>
            <a:xfrm>
              <a:off x="3581300" y="906125"/>
              <a:ext cx="96050" cy="438825"/>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24;p48">
              <a:extLst>
                <a:ext uri="{FF2B5EF4-FFF2-40B4-BE49-F238E27FC236}">
                  <a16:creationId xmlns:a16="http://schemas.microsoft.com/office/drawing/2014/main" id="{9606750C-3536-4D2E-A598-E28C75D4F352}"/>
                </a:ext>
              </a:extLst>
            </p:cNvPr>
            <p:cNvSpPr/>
            <p:nvPr/>
          </p:nvSpPr>
          <p:spPr>
            <a:xfrm>
              <a:off x="4362525" y="1176825"/>
              <a:ext cx="96025" cy="168125"/>
            </a:xfrm>
            <a:custGeom>
              <a:avLst/>
              <a:gdLst/>
              <a:ahLst/>
              <a:cxnLst/>
              <a:rect l="l" t="t" r="r" b="b"/>
              <a:pathLst>
                <a:path w="3841" h="6725" extrusionOk="0">
                  <a:moveTo>
                    <a:pt x="280" y="1"/>
                  </a:moveTo>
                  <a:cubicBezTo>
                    <a:pt x="132" y="1"/>
                    <a:pt x="0" y="116"/>
                    <a:pt x="0" y="281"/>
                  </a:cubicBezTo>
                  <a:cubicBezTo>
                    <a:pt x="0" y="429"/>
                    <a:pt x="132" y="545"/>
                    <a:pt x="280" y="545"/>
                  </a:cubicBezTo>
                  <a:lnTo>
                    <a:pt x="3577" y="545"/>
                  </a:lnTo>
                  <a:cubicBezTo>
                    <a:pt x="3725" y="545"/>
                    <a:pt x="3840" y="429"/>
                    <a:pt x="3840" y="281"/>
                  </a:cubicBezTo>
                  <a:cubicBezTo>
                    <a:pt x="3840" y="116"/>
                    <a:pt x="3725" y="1"/>
                    <a:pt x="3577" y="1"/>
                  </a:cubicBezTo>
                  <a:close/>
                  <a:moveTo>
                    <a:pt x="280" y="2061"/>
                  </a:moveTo>
                  <a:cubicBezTo>
                    <a:pt x="132" y="2061"/>
                    <a:pt x="0" y="2176"/>
                    <a:pt x="0" y="2341"/>
                  </a:cubicBezTo>
                  <a:cubicBezTo>
                    <a:pt x="0" y="2489"/>
                    <a:pt x="132" y="2605"/>
                    <a:pt x="280" y="2605"/>
                  </a:cubicBezTo>
                  <a:lnTo>
                    <a:pt x="3577" y="2605"/>
                  </a:lnTo>
                  <a:cubicBezTo>
                    <a:pt x="3725" y="2605"/>
                    <a:pt x="3840" y="2489"/>
                    <a:pt x="3840" y="2341"/>
                  </a:cubicBezTo>
                  <a:cubicBezTo>
                    <a:pt x="3840" y="2176"/>
                    <a:pt x="3725" y="2061"/>
                    <a:pt x="3577" y="2061"/>
                  </a:cubicBezTo>
                  <a:close/>
                  <a:moveTo>
                    <a:pt x="280" y="4121"/>
                  </a:moveTo>
                  <a:cubicBezTo>
                    <a:pt x="132" y="4121"/>
                    <a:pt x="0" y="4236"/>
                    <a:pt x="0" y="4401"/>
                  </a:cubicBezTo>
                  <a:cubicBezTo>
                    <a:pt x="0" y="4549"/>
                    <a:pt x="132" y="4665"/>
                    <a:pt x="280" y="4665"/>
                  </a:cubicBezTo>
                  <a:lnTo>
                    <a:pt x="3577" y="4665"/>
                  </a:lnTo>
                  <a:cubicBezTo>
                    <a:pt x="3725" y="4665"/>
                    <a:pt x="3840" y="4549"/>
                    <a:pt x="3840" y="4401"/>
                  </a:cubicBezTo>
                  <a:cubicBezTo>
                    <a:pt x="3840" y="4236"/>
                    <a:pt x="3725" y="4121"/>
                    <a:pt x="3577" y="4121"/>
                  </a:cubicBezTo>
                  <a:close/>
                  <a:moveTo>
                    <a:pt x="280" y="6181"/>
                  </a:moveTo>
                  <a:cubicBezTo>
                    <a:pt x="132" y="6181"/>
                    <a:pt x="0" y="6296"/>
                    <a:pt x="0" y="6445"/>
                  </a:cubicBezTo>
                  <a:cubicBezTo>
                    <a:pt x="0" y="6610"/>
                    <a:pt x="132" y="6725"/>
                    <a:pt x="280" y="6725"/>
                  </a:cubicBezTo>
                  <a:lnTo>
                    <a:pt x="3577" y="6725"/>
                  </a:lnTo>
                  <a:cubicBezTo>
                    <a:pt x="3725" y="6725"/>
                    <a:pt x="3840" y="6610"/>
                    <a:pt x="3840" y="6445"/>
                  </a:cubicBezTo>
                  <a:cubicBezTo>
                    <a:pt x="3840" y="6296"/>
                    <a:pt x="3725" y="6181"/>
                    <a:pt x="3577" y="618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25;p48">
              <a:extLst>
                <a:ext uri="{FF2B5EF4-FFF2-40B4-BE49-F238E27FC236}">
                  <a16:creationId xmlns:a16="http://schemas.microsoft.com/office/drawing/2014/main" id="{2E4413EE-4946-4B46-A953-698A5B12DE6A}"/>
                </a:ext>
              </a:extLst>
            </p:cNvPr>
            <p:cNvSpPr/>
            <p:nvPr/>
          </p:nvSpPr>
          <p:spPr>
            <a:xfrm>
              <a:off x="4054325" y="1125325"/>
              <a:ext cx="96025" cy="219625"/>
            </a:xfrm>
            <a:custGeom>
              <a:avLst/>
              <a:gdLst/>
              <a:ahLst/>
              <a:cxnLst/>
              <a:rect l="l" t="t" r="r" b="b"/>
              <a:pathLst>
                <a:path w="3841" h="8785" extrusionOk="0">
                  <a:moveTo>
                    <a:pt x="264" y="1"/>
                  </a:moveTo>
                  <a:cubicBezTo>
                    <a:pt x="116" y="1"/>
                    <a:pt x="0" y="132"/>
                    <a:pt x="17" y="281"/>
                  </a:cubicBezTo>
                  <a:cubicBezTo>
                    <a:pt x="17" y="446"/>
                    <a:pt x="132" y="561"/>
                    <a:pt x="281" y="561"/>
                  </a:cubicBezTo>
                  <a:lnTo>
                    <a:pt x="3577" y="561"/>
                  </a:lnTo>
                  <a:cubicBezTo>
                    <a:pt x="3725" y="561"/>
                    <a:pt x="3840" y="429"/>
                    <a:pt x="3840" y="281"/>
                  </a:cubicBezTo>
                  <a:cubicBezTo>
                    <a:pt x="3840" y="116"/>
                    <a:pt x="3725" y="1"/>
                    <a:pt x="3560" y="1"/>
                  </a:cubicBezTo>
                  <a:close/>
                  <a:moveTo>
                    <a:pt x="264" y="2061"/>
                  </a:moveTo>
                  <a:cubicBezTo>
                    <a:pt x="116" y="2061"/>
                    <a:pt x="0" y="2176"/>
                    <a:pt x="0" y="2341"/>
                  </a:cubicBezTo>
                  <a:cubicBezTo>
                    <a:pt x="0" y="2489"/>
                    <a:pt x="116" y="2605"/>
                    <a:pt x="264" y="2605"/>
                  </a:cubicBezTo>
                  <a:lnTo>
                    <a:pt x="3560" y="2605"/>
                  </a:lnTo>
                  <a:cubicBezTo>
                    <a:pt x="3709" y="2605"/>
                    <a:pt x="3840" y="2489"/>
                    <a:pt x="3840" y="2341"/>
                  </a:cubicBezTo>
                  <a:cubicBezTo>
                    <a:pt x="3840" y="2176"/>
                    <a:pt x="3725" y="2061"/>
                    <a:pt x="3560" y="2061"/>
                  </a:cubicBezTo>
                  <a:close/>
                  <a:moveTo>
                    <a:pt x="264" y="4121"/>
                  </a:moveTo>
                  <a:cubicBezTo>
                    <a:pt x="116" y="4121"/>
                    <a:pt x="0" y="4236"/>
                    <a:pt x="0" y="4401"/>
                  </a:cubicBezTo>
                  <a:cubicBezTo>
                    <a:pt x="0" y="4549"/>
                    <a:pt x="116" y="4665"/>
                    <a:pt x="264" y="4665"/>
                  </a:cubicBezTo>
                  <a:lnTo>
                    <a:pt x="3560" y="4665"/>
                  </a:lnTo>
                  <a:cubicBezTo>
                    <a:pt x="3709" y="4665"/>
                    <a:pt x="3840" y="4549"/>
                    <a:pt x="3840" y="4401"/>
                  </a:cubicBezTo>
                  <a:cubicBezTo>
                    <a:pt x="3840" y="4236"/>
                    <a:pt x="3725" y="4121"/>
                    <a:pt x="3560" y="4121"/>
                  </a:cubicBezTo>
                  <a:close/>
                  <a:moveTo>
                    <a:pt x="264" y="6181"/>
                  </a:moveTo>
                  <a:cubicBezTo>
                    <a:pt x="116" y="6181"/>
                    <a:pt x="0" y="6296"/>
                    <a:pt x="0" y="6461"/>
                  </a:cubicBezTo>
                  <a:cubicBezTo>
                    <a:pt x="0" y="6609"/>
                    <a:pt x="116" y="6725"/>
                    <a:pt x="264" y="6725"/>
                  </a:cubicBezTo>
                  <a:lnTo>
                    <a:pt x="3560" y="6725"/>
                  </a:lnTo>
                  <a:cubicBezTo>
                    <a:pt x="3725" y="6725"/>
                    <a:pt x="3840" y="6609"/>
                    <a:pt x="3840" y="6461"/>
                  </a:cubicBezTo>
                  <a:cubicBezTo>
                    <a:pt x="3840" y="6296"/>
                    <a:pt x="3725" y="6181"/>
                    <a:pt x="3560" y="6181"/>
                  </a:cubicBezTo>
                  <a:close/>
                  <a:moveTo>
                    <a:pt x="281" y="8225"/>
                  </a:moveTo>
                  <a:cubicBezTo>
                    <a:pt x="132" y="8225"/>
                    <a:pt x="0" y="8356"/>
                    <a:pt x="17" y="8505"/>
                  </a:cubicBezTo>
                  <a:cubicBezTo>
                    <a:pt x="0" y="8653"/>
                    <a:pt x="116" y="8785"/>
                    <a:pt x="264" y="8785"/>
                  </a:cubicBezTo>
                  <a:lnTo>
                    <a:pt x="3560" y="8785"/>
                  </a:lnTo>
                  <a:cubicBezTo>
                    <a:pt x="3725" y="8785"/>
                    <a:pt x="3840" y="8653"/>
                    <a:pt x="3840" y="8505"/>
                  </a:cubicBezTo>
                  <a:cubicBezTo>
                    <a:pt x="3840" y="8356"/>
                    <a:pt x="3725" y="8241"/>
                    <a:pt x="3577" y="8225"/>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26;p48">
              <a:extLst>
                <a:ext uri="{FF2B5EF4-FFF2-40B4-BE49-F238E27FC236}">
                  <a16:creationId xmlns:a16="http://schemas.microsoft.com/office/drawing/2014/main" id="{F1241AA5-26F0-4946-922E-CDECD3886723}"/>
                </a:ext>
              </a:extLst>
            </p:cNvPr>
            <p:cNvSpPr/>
            <p:nvPr/>
          </p:nvSpPr>
          <p:spPr>
            <a:xfrm>
              <a:off x="4670725" y="1060650"/>
              <a:ext cx="96425" cy="284300"/>
            </a:xfrm>
            <a:custGeom>
              <a:avLst/>
              <a:gdLst/>
              <a:ahLst/>
              <a:cxnLst/>
              <a:rect l="l" t="t" r="r" b="b"/>
              <a:pathLst>
                <a:path w="3857" h="11372" extrusionOk="0">
                  <a:moveTo>
                    <a:pt x="280" y="0"/>
                  </a:moveTo>
                  <a:cubicBezTo>
                    <a:pt x="132" y="0"/>
                    <a:pt x="0" y="115"/>
                    <a:pt x="0" y="264"/>
                  </a:cubicBezTo>
                  <a:cubicBezTo>
                    <a:pt x="0" y="412"/>
                    <a:pt x="132" y="544"/>
                    <a:pt x="280" y="544"/>
                  </a:cubicBezTo>
                  <a:lnTo>
                    <a:pt x="3577" y="544"/>
                  </a:lnTo>
                  <a:cubicBezTo>
                    <a:pt x="3725" y="544"/>
                    <a:pt x="3857" y="429"/>
                    <a:pt x="3857" y="264"/>
                  </a:cubicBezTo>
                  <a:cubicBezTo>
                    <a:pt x="3857" y="115"/>
                    <a:pt x="3725" y="0"/>
                    <a:pt x="3577" y="0"/>
                  </a:cubicBezTo>
                  <a:close/>
                  <a:moveTo>
                    <a:pt x="280" y="2159"/>
                  </a:moveTo>
                  <a:cubicBezTo>
                    <a:pt x="132" y="2159"/>
                    <a:pt x="17" y="2291"/>
                    <a:pt x="17" y="2439"/>
                  </a:cubicBezTo>
                  <a:cubicBezTo>
                    <a:pt x="17" y="2588"/>
                    <a:pt x="148" y="2719"/>
                    <a:pt x="297" y="2719"/>
                  </a:cubicBezTo>
                  <a:lnTo>
                    <a:pt x="3593" y="2719"/>
                  </a:lnTo>
                  <a:cubicBezTo>
                    <a:pt x="3741" y="2703"/>
                    <a:pt x="3857" y="2588"/>
                    <a:pt x="3857" y="2439"/>
                  </a:cubicBezTo>
                  <a:cubicBezTo>
                    <a:pt x="3857" y="2291"/>
                    <a:pt x="3725" y="2159"/>
                    <a:pt x="3577" y="2159"/>
                  </a:cubicBezTo>
                  <a:close/>
                  <a:moveTo>
                    <a:pt x="255" y="4333"/>
                  </a:moveTo>
                  <a:cubicBezTo>
                    <a:pt x="117" y="4333"/>
                    <a:pt x="0" y="4458"/>
                    <a:pt x="0" y="4598"/>
                  </a:cubicBezTo>
                  <a:cubicBezTo>
                    <a:pt x="0" y="4747"/>
                    <a:pt x="132" y="4878"/>
                    <a:pt x="280" y="4878"/>
                  </a:cubicBezTo>
                  <a:lnTo>
                    <a:pt x="3577" y="4878"/>
                  </a:lnTo>
                  <a:cubicBezTo>
                    <a:pt x="3725" y="4878"/>
                    <a:pt x="3857" y="4747"/>
                    <a:pt x="3857" y="4598"/>
                  </a:cubicBezTo>
                  <a:cubicBezTo>
                    <a:pt x="3857" y="4458"/>
                    <a:pt x="3739" y="4333"/>
                    <a:pt x="3602" y="4333"/>
                  </a:cubicBezTo>
                  <a:cubicBezTo>
                    <a:pt x="3593" y="4333"/>
                    <a:pt x="3585" y="4334"/>
                    <a:pt x="3577" y="4335"/>
                  </a:cubicBezTo>
                  <a:lnTo>
                    <a:pt x="280" y="4335"/>
                  </a:lnTo>
                  <a:cubicBezTo>
                    <a:pt x="272" y="4334"/>
                    <a:pt x="263" y="4333"/>
                    <a:pt x="255" y="4333"/>
                  </a:cubicBezTo>
                  <a:close/>
                  <a:moveTo>
                    <a:pt x="280" y="6494"/>
                  </a:moveTo>
                  <a:cubicBezTo>
                    <a:pt x="132" y="6494"/>
                    <a:pt x="0" y="6609"/>
                    <a:pt x="0" y="6774"/>
                  </a:cubicBezTo>
                  <a:cubicBezTo>
                    <a:pt x="0" y="6922"/>
                    <a:pt x="132" y="7037"/>
                    <a:pt x="280" y="7037"/>
                  </a:cubicBezTo>
                  <a:lnTo>
                    <a:pt x="3577" y="7037"/>
                  </a:lnTo>
                  <a:cubicBezTo>
                    <a:pt x="3725" y="7037"/>
                    <a:pt x="3857" y="6922"/>
                    <a:pt x="3857" y="6774"/>
                  </a:cubicBezTo>
                  <a:cubicBezTo>
                    <a:pt x="3857" y="6609"/>
                    <a:pt x="3725" y="6494"/>
                    <a:pt x="3577" y="6494"/>
                  </a:cubicBezTo>
                  <a:close/>
                  <a:moveTo>
                    <a:pt x="280" y="8653"/>
                  </a:moveTo>
                  <a:cubicBezTo>
                    <a:pt x="132" y="8653"/>
                    <a:pt x="0" y="8784"/>
                    <a:pt x="0" y="8933"/>
                  </a:cubicBezTo>
                  <a:cubicBezTo>
                    <a:pt x="0" y="9081"/>
                    <a:pt x="132" y="9213"/>
                    <a:pt x="280" y="9213"/>
                  </a:cubicBezTo>
                  <a:lnTo>
                    <a:pt x="3577" y="9213"/>
                  </a:lnTo>
                  <a:cubicBezTo>
                    <a:pt x="3725" y="9213"/>
                    <a:pt x="3857" y="9081"/>
                    <a:pt x="3857" y="8933"/>
                  </a:cubicBezTo>
                  <a:cubicBezTo>
                    <a:pt x="3857" y="8784"/>
                    <a:pt x="3725" y="8653"/>
                    <a:pt x="3577" y="8653"/>
                  </a:cubicBezTo>
                  <a:close/>
                  <a:moveTo>
                    <a:pt x="280" y="10828"/>
                  </a:moveTo>
                  <a:cubicBezTo>
                    <a:pt x="132" y="10828"/>
                    <a:pt x="0" y="10943"/>
                    <a:pt x="0" y="11092"/>
                  </a:cubicBezTo>
                  <a:cubicBezTo>
                    <a:pt x="0" y="11257"/>
                    <a:pt x="132" y="11372"/>
                    <a:pt x="280" y="11372"/>
                  </a:cubicBezTo>
                  <a:lnTo>
                    <a:pt x="3577" y="11372"/>
                  </a:lnTo>
                  <a:cubicBezTo>
                    <a:pt x="3725" y="11372"/>
                    <a:pt x="3857" y="11257"/>
                    <a:pt x="3857" y="11092"/>
                  </a:cubicBezTo>
                  <a:cubicBezTo>
                    <a:pt x="3857" y="10943"/>
                    <a:pt x="3725" y="10828"/>
                    <a:pt x="3577" y="10828"/>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27;p48">
              <a:extLst>
                <a:ext uri="{FF2B5EF4-FFF2-40B4-BE49-F238E27FC236}">
                  <a16:creationId xmlns:a16="http://schemas.microsoft.com/office/drawing/2014/main" id="{AC3B5025-536B-4F04-950F-64A697B46872}"/>
                </a:ext>
              </a:extLst>
            </p:cNvPr>
            <p:cNvSpPr/>
            <p:nvPr/>
          </p:nvSpPr>
          <p:spPr>
            <a:xfrm>
              <a:off x="4821925" y="1279825"/>
              <a:ext cx="96025" cy="65125"/>
            </a:xfrm>
            <a:custGeom>
              <a:avLst/>
              <a:gdLst/>
              <a:ahLst/>
              <a:cxnLst/>
              <a:rect l="l" t="t" r="r" b="b"/>
              <a:pathLst>
                <a:path w="3841" h="2605" extrusionOk="0">
                  <a:moveTo>
                    <a:pt x="264" y="1"/>
                  </a:moveTo>
                  <a:cubicBezTo>
                    <a:pt x="116" y="1"/>
                    <a:pt x="1" y="116"/>
                    <a:pt x="1" y="281"/>
                  </a:cubicBezTo>
                  <a:cubicBezTo>
                    <a:pt x="1" y="429"/>
                    <a:pt x="116" y="545"/>
                    <a:pt x="264" y="545"/>
                  </a:cubicBezTo>
                  <a:lnTo>
                    <a:pt x="3561" y="545"/>
                  </a:lnTo>
                  <a:cubicBezTo>
                    <a:pt x="3709" y="545"/>
                    <a:pt x="3841" y="429"/>
                    <a:pt x="3841" y="281"/>
                  </a:cubicBezTo>
                  <a:cubicBezTo>
                    <a:pt x="3841" y="116"/>
                    <a:pt x="3709" y="1"/>
                    <a:pt x="3561" y="1"/>
                  </a:cubicBezTo>
                  <a:close/>
                  <a:moveTo>
                    <a:pt x="281" y="2045"/>
                  </a:moveTo>
                  <a:cubicBezTo>
                    <a:pt x="116" y="2045"/>
                    <a:pt x="1" y="2176"/>
                    <a:pt x="1" y="2325"/>
                  </a:cubicBezTo>
                  <a:cubicBezTo>
                    <a:pt x="1" y="2473"/>
                    <a:pt x="116" y="2605"/>
                    <a:pt x="264" y="2605"/>
                  </a:cubicBezTo>
                  <a:lnTo>
                    <a:pt x="3561" y="2605"/>
                  </a:lnTo>
                  <a:cubicBezTo>
                    <a:pt x="3725" y="2605"/>
                    <a:pt x="3841" y="2473"/>
                    <a:pt x="3841" y="2325"/>
                  </a:cubicBezTo>
                  <a:cubicBezTo>
                    <a:pt x="3841" y="2176"/>
                    <a:pt x="3725" y="2045"/>
                    <a:pt x="3577" y="2045"/>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28;p48">
              <a:extLst>
                <a:ext uri="{FF2B5EF4-FFF2-40B4-BE49-F238E27FC236}">
                  <a16:creationId xmlns:a16="http://schemas.microsoft.com/office/drawing/2014/main" id="{625877FC-2698-44A9-8AA0-A9B3C1CEF27C}"/>
                </a:ext>
              </a:extLst>
            </p:cNvPr>
            <p:cNvSpPr/>
            <p:nvPr/>
          </p:nvSpPr>
          <p:spPr>
            <a:xfrm>
              <a:off x="4211725" y="1009125"/>
              <a:ext cx="96425" cy="335825"/>
            </a:xfrm>
            <a:custGeom>
              <a:avLst/>
              <a:gdLst/>
              <a:ahLst/>
              <a:cxnLst/>
              <a:rect l="l" t="t" r="r" b="b"/>
              <a:pathLst>
                <a:path w="3857" h="13433" extrusionOk="0">
                  <a:moveTo>
                    <a:pt x="280" y="1"/>
                  </a:moveTo>
                  <a:cubicBezTo>
                    <a:pt x="132" y="1"/>
                    <a:pt x="0" y="116"/>
                    <a:pt x="0" y="265"/>
                  </a:cubicBezTo>
                  <a:cubicBezTo>
                    <a:pt x="0" y="429"/>
                    <a:pt x="132" y="545"/>
                    <a:pt x="280" y="545"/>
                  </a:cubicBezTo>
                  <a:lnTo>
                    <a:pt x="3577" y="545"/>
                  </a:lnTo>
                  <a:cubicBezTo>
                    <a:pt x="3725" y="545"/>
                    <a:pt x="3857" y="429"/>
                    <a:pt x="3857" y="265"/>
                  </a:cubicBezTo>
                  <a:cubicBezTo>
                    <a:pt x="3840" y="116"/>
                    <a:pt x="3725" y="1"/>
                    <a:pt x="3577" y="1"/>
                  </a:cubicBezTo>
                  <a:close/>
                  <a:moveTo>
                    <a:pt x="280" y="2143"/>
                  </a:moveTo>
                  <a:cubicBezTo>
                    <a:pt x="132" y="2143"/>
                    <a:pt x="0" y="2275"/>
                    <a:pt x="0" y="2424"/>
                  </a:cubicBezTo>
                  <a:cubicBezTo>
                    <a:pt x="0" y="2572"/>
                    <a:pt x="132" y="2687"/>
                    <a:pt x="280" y="2687"/>
                  </a:cubicBezTo>
                  <a:lnTo>
                    <a:pt x="3577" y="2687"/>
                  </a:lnTo>
                  <a:cubicBezTo>
                    <a:pt x="3725" y="2687"/>
                    <a:pt x="3840" y="2572"/>
                    <a:pt x="3857" y="2424"/>
                  </a:cubicBezTo>
                  <a:cubicBezTo>
                    <a:pt x="3857" y="2275"/>
                    <a:pt x="3725" y="2143"/>
                    <a:pt x="3577" y="2143"/>
                  </a:cubicBezTo>
                  <a:close/>
                  <a:moveTo>
                    <a:pt x="280" y="4302"/>
                  </a:moveTo>
                  <a:cubicBezTo>
                    <a:pt x="132" y="4302"/>
                    <a:pt x="0" y="4418"/>
                    <a:pt x="0" y="4566"/>
                  </a:cubicBezTo>
                  <a:cubicBezTo>
                    <a:pt x="0" y="4714"/>
                    <a:pt x="132" y="4846"/>
                    <a:pt x="280" y="4846"/>
                  </a:cubicBezTo>
                  <a:lnTo>
                    <a:pt x="3577" y="4846"/>
                  </a:lnTo>
                  <a:cubicBezTo>
                    <a:pt x="3725" y="4846"/>
                    <a:pt x="3857" y="4714"/>
                    <a:pt x="3857" y="4566"/>
                  </a:cubicBezTo>
                  <a:cubicBezTo>
                    <a:pt x="3840" y="4418"/>
                    <a:pt x="3725" y="4302"/>
                    <a:pt x="3577" y="4302"/>
                  </a:cubicBezTo>
                  <a:close/>
                  <a:moveTo>
                    <a:pt x="280" y="6445"/>
                  </a:moveTo>
                  <a:cubicBezTo>
                    <a:pt x="132" y="6445"/>
                    <a:pt x="0" y="6560"/>
                    <a:pt x="0" y="6709"/>
                  </a:cubicBezTo>
                  <a:cubicBezTo>
                    <a:pt x="0" y="6873"/>
                    <a:pt x="132" y="6989"/>
                    <a:pt x="280" y="6989"/>
                  </a:cubicBezTo>
                  <a:lnTo>
                    <a:pt x="3577" y="6989"/>
                  </a:lnTo>
                  <a:cubicBezTo>
                    <a:pt x="3725" y="6989"/>
                    <a:pt x="3857" y="6873"/>
                    <a:pt x="3857" y="6709"/>
                  </a:cubicBezTo>
                  <a:cubicBezTo>
                    <a:pt x="3840" y="6560"/>
                    <a:pt x="3725" y="6445"/>
                    <a:pt x="3577" y="6445"/>
                  </a:cubicBezTo>
                  <a:close/>
                  <a:moveTo>
                    <a:pt x="280" y="8588"/>
                  </a:moveTo>
                  <a:cubicBezTo>
                    <a:pt x="132" y="8588"/>
                    <a:pt x="0" y="8719"/>
                    <a:pt x="0" y="8868"/>
                  </a:cubicBezTo>
                  <a:cubicBezTo>
                    <a:pt x="0" y="9016"/>
                    <a:pt x="132" y="9131"/>
                    <a:pt x="280" y="9131"/>
                  </a:cubicBezTo>
                  <a:lnTo>
                    <a:pt x="3577" y="9131"/>
                  </a:lnTo>
                  <a:cubicBezTo>
                    <a:pt x="3725" y="9131"/>
                    <a:pt x="3840" y="9016"/>
                    <a:pt x="3857" y="8868"/>
                  </a:cubicBezTo>
                  <a:cubicBezTo>
                    <a:pt x="3857" y="8719"/>
                    <a:pt x="3725" y="8588"/>
                    <a:pt x="3577" y="8588"/>
                  </a:cubicBezTo>
                  <a:close/>
                  <a:moveTo>
                    <a:pt x="280" y="10730"/>
                  </a:moveTo>
                  <a:cubicBezTo>
                    <a:pt x="132" y="10730"/>
                    <a:pt x="0" y="10862"/>
                    <a:pt x="0" y="11010"/>
                  </a:cubicBezTo>
                  <a:cubicBezTo>
                    <a:pt x="0" y="11159"/>
                    <a:pt x="132" y="11290"/>
                    <a:pt x="280" y="11290"/>
                  </a:cubicBezTo>
                  <a:lnTo>
                    <a:pt x="3577" y="11290"/>
                  </a:lnTo>
                  <a:cubicBezTo>
                    <a:pt x="3725" y="11290"/>
                    <a:pt x="3857" y="11159"/>
                    <a:pt x="3857" y="11010"/>
                  </a:cubicBezTo>
                  <a:cubicBezTo>
                    <a:pt x="3840" y="10862"/>
                    <a:pt x="3725" y="10730"/>
                    <a:pt x="3577" y="10730"/>
                  </a:cubicBezTo>
                  <a:close/>
                  <a:moveTo>
                    <a:pt x="280" y="12889"/>
                  </a:moveTo>
                  <a:cubicBezTo>
                    <a:pt x="132" y="12889"/>
                    <a:pt x="0" y="13004"/>
                    <a:pt x="0" y="13153"/>
                  </a:cubicBezTo>
                  <a:cubicBezTo>
                    <a:pt x="0" y="13318"/>
                    <a:pt x="132" y="13433"/>
                    <a:pt x="280" y="13433"/>
                  </a:cubicBezTo>
                  <a:lnTo>
                    <a:pt x="3577" y="13433"/>
                  </a:lnTo>
                  <a:cubicBezTo>
                    <a:pt x="3725" y="13433"/>
                    <a:pt x="3857" y="13301"/>
                    <a:pt x="3857" y="13153"/>
                  </a:cubicBezTo>
                  <a:cubicBezTo>
                    <a:pt x="3840" y="13004"/>
                    <a:pt x="3725" y="12889"/>
                    <a:pt x="3577" y="12889"/>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9;p48">
              <a:extLst>
                <a:ext uri="{FF2B5EF4-FFF2-40B4-BE49-F238E27FC236}">
                  <a16:creationId xmlns:a16="http://schemas.microsoft.com/office/drawing/2014/main" id="{77F6D044-B590-42A4-8D28-C35639B16C11}"/>
                </a:ext>
              </a:extLst>
            </p:cNvPr>
            <p:cNvSpPr/>
            <p:nvPr/>
          </p:nvSpPr>
          <p:spPr>
            <a:xfrm>
              <a:off x="4520325" y="906125"/>
              <a:ext cx="96025" cy="438825"/>
            </a:xfrm>
            <a:custGeom>
              <a:avLst/>
              <a:gdLst/>
              <a:ahLst/>
              <a:cxnLst/>
              <a:rect l="l" t="t" r="r" b="b"/>
              <a:pathLst>
                <a:path w="3841" h="17553" extrusionOk="0">
                  <a:moveTo>
                    <a:pt x="264" y="1"/>
                  </a:moveTo>
                  <a:cubicBezTo>
                    <a:pt x="116" y="1"/>
                    <a:pt x="0" y="132"/>
                    <a:pt x="0" y="281"/>
                  </a:cubicBezTo>
                  <a:cubicBezTo>
                    <a:pt x="0" y="429"/>
                    <a:pt x="116" y="561"/>
                    <a:pt x="264" y="561"/>
                  </a:cubicBezTo>
                  <a:lnTo>
                    <a:pt x="3560" y="561"/>
                  </a:lnTo>
                  <a:cubicBezTo>
                    <a:pt x="3725" y="561"/>
                    <a:pt x="3841" y="429"/>
                    <a:pt x="3841" y="281"/>
                  </a:cubicBezTo>
                  <a:cubicBezTo>
                    <a:pt x="3841" y="132"/>
                    <a:pt x="3725" y="1"/>
                    <a:pt x="3560" y="1"/>
                  </a:cubicBezTo>
                  <a:close/>
                  <a:moveTo>
                    <a:pt x="264" y="2127"/>
                  </a:moveTo>
                  <a:cubicBezTo>
                    <a:pt x="116" y="2127"/>
                    <a:pt x="0" y="2259"/>
                    <a:pt x="0" y="2407"/>
                  </a:cubicBezTo>
                  <a:cubicBezTo>
                    <a:pt x="0" y="2555"/>
                    <a:pt x="116" y="2687"/>
                    <a:pt x="264" y="2687"/>
                  </a:cubicBezTo>
                  <a:lnTo>
                    <a:pt x="3560" y="2687"/>
                  </a:lnTo>
                  <a:cubicBezTo>
                    <a:pt x="3725" y="2687"/>
                    <a:pt x="3841" y="2555"/>
                    <a:pt x="3841" y="2407"/>
                  </a:cubicBezTo>
                  <a:cubicBezTo>
                    <a:pt x="3841" y="2259"/>
                    <a:pt x="3725" y="2127"/>
                    <a:pt x="3560" y="2127"/>
                  </a:cubicBezTo>
                  <a:close/>
                  <a:moveTo>
                    <a:pt x="264" y="4253"/>
                  </a:moveTo>
                  <a:cubicBezTo>
                    <a:pt x="116" y="4253"/>
                    <a:pt x="0" y="4385"/>
                    <a:pt x="0" y="4533"/>
                  </a:cubicBezTo>
                  <a:cubicBezTo>
                    <a:pt x="0" y="4681"/>
                    <a:pt x="116" y="4797"/>
                    <a:pt x="264" y="4813"/>
                  </a:cubicBezTo>
                  <a:lnTo>
                    <a:pt x="3560" y="4813"/>
                  </a:lnTo>
                  <a:cubicBezTo>
                    <a:pt x="3725" y="4797"/>
                    <a:pt x="3841" y="4681"/>
                    <a:pt x="3841" y="4533"/>
                  </a:cubicBezTo>
                  <a:cubicBezTo>
                    <a:pt x="3841" y="4385"/>
                    <a:pt x="3725" y="4253"/>
                    <a:pt x="3560" y="4253"/>
                  </a:cubicBezTo>
                  <a:close/>
                  <a:moveTo>
                    <a:pt x="264" y="6379"/>
                  </a:moveTo>
                  <a:cubicBezTo>
                    <a:pt x="116" y="6379"/>
                    <a:pt x="0" y="6511"/>
                    <a:pt x="0" y="6659"/>
                  </a:cubicBezTo>
                  <a:cubicBezTo>
                    <a:pt x="0" y="6807"/>
                    <a:pt x="116" y="6923"/>
                    <a:pt x="264" y="6923"/>
                  </a:cubicBezTo>
                  <a:lnTo>
                    <a:pt x="3560" y="6923"/>
                  </a:lnTo>
                  <a:cubicBezTo>
                    <a:pt x="3725" y="6923"/>
                    <a:pt x="3841" y="6807"/>
                    <a:pt x="3841" y="6659"/>
                  </a:cubicBezTo>
                  <a:cubicBezTo>
                    <a:pt x="3841" y="6511"/>
                    <a:pt x="3725" y="6379"/>
                    <a:pt x="3560" y="6379"/>
                  </a:cubicBezTo>
                  <a:close/>
                  <a:moveTo>
                    <a:pt x="264" y="8505"/>
                  </a:moveTo>
                  <a:cubicBezTo>
                    <a:pt x="116" y="8505"/>
                    <a:pt x="0" y="8637"/>
                    <a:pt x="0" y="8785"/>
                  </a:cubicBezTo>
                  <a:cubicBezTo>
                    <a:pt x="0" y="8933"/>
                    <a:pt x="116" y="9049"/>
                    <a:pt x="264" y="9049"/>
                  </a:cubicBezTo>
                  <a:lnTo>
                    <a:pt x="3560" y="9049"/>
                  </a:lnTo>
                  <a:cubicBezTo>
                    <a:pt x="3725" y="9049"/>
                    <a:pt x="3841" y="8933"/>
                    <a:pt x="3841" y="8785"/>
                  </a:cubicBezTo>
                  <a:cubicBezTo>
                    <a:pt x="3841" y="8637"/>
                    <a:pt x="3725" y="8505"/>
                    <a:pt x="3560" y="8505"/>
                  </a:cubicBezTo>
                  <a:close/>
                  <a:moveTo>
                    <a:pt x="264" y="10631"/>
                  </a:moveTo>
                  <a:cubicBezTo>
                    <a:pt x="116" y="10631"/>
                    <a:pt x="0" y="10746"/>
                    <a:pt x="0" y="10911"/>
                  </a:cubicBezTo>
                  <a:cubicBezTo>
                    <a:pt x="0" y="11059"/>
                    <a:pt x="116" y="11175"/>
                    <a:pt x="264" y="11175"/>
                  </a:cubicBezTo>
                  <a:lnTo>
                    <a:pt x="3560" y="11175"/>
                  </a:lnTo>
                  <a:cubicBezTo>
                    <a:pt x="3725" y="11175"/>
                    <a:pt x="3841" y="11059"/>
                    <a:pt x="3841" y="10911"/>
                  </a:cubicBezTo>
                  <a:cubicBezTo>
                    <a:pt x="3841" y="10746"/>
                    <a:pt x="3725" y="10631"/>
                    <a:pt x="3560" y="10631"/>
                  </a:cubicBezTo>
                  <a:close/>
                  <a:moveTo>
                    <a:pt x="264" y="12757"/>
                  </a:moveTo>
                  <a:cubicBezTo>
                    <a:pt x="116" y="12757"/>
                    <a:pt x="0" y="12872"/>
                    <a:pt x="0" y="13037"/>
                  </a:cubicBezTo>
                  <a:cubicBezTo>
                    <a:pt x="0" y="13185"/>
                    <a:pt x="116" y="13301"/>
                    <a:pt x="264" y="13301"/>
                  </a:cubicBezTo>
                  <a:lnTo>
                    <a:pt x="3560" y="13301"/>
                  </a:lnTo>
                  <a:cubicBezTo>
                    <a:pt x="3725" y="13301"/>
                    <a:pt x="3841" y="13185"/>
                    <a:pt x="3841" y="13037"/>
                  </a:cubicBezTo>
                  <a:cubicBezTo>
                    <a:pt x="3841" y="12872"/>
                    <a:pt x="3725" y="12757"/>
                    <a:pt x="3560" y="12757"/>
                  </a:cubicBezTo>
                  <a:close/>
                  <a:moveTo>
                    <a:pt x="264" y="14883"/>
                  </a:moveTo>
                  <a:cubicBezTo>
                    <a:pt x="116" y="14883"/>
                    <a:pt x="0" y="14998"/>
                    <a:pt x="0" y="15147"/>
                  </a:cubicBezTo>
                  <a:cubicBezTo>
                    <a:pt x="0" y="15312"/>
                    <a:pt x="116" y="15427"/>
                    <a:pt x="264" y="15427"/>
                  </a:cubicBezTo>
                  <a:lnTo>
                    <a:pt x="3560" y="15427"/>
                  </a:lnTo>
                  <a:cubicBezTo>
                    <a:pt x="3725" y="15427"/>
                    <a:pt x="3841" y="15312"/>
                    <a:pt x="3841" y="15147"/>
                  </a:cubicBezTo>
                  <a:cubicBezTo>
                    <a:pt x="3841" y="14998"/>
                    <a:pt x="3725" y="14883"/>
                    <a:pt x="3560" y="14883"/>
                  </a:cubicBezTo>
                  <a:close/>
                  <a:moveTo>
                    <a:pt x="264" y="17009"/>
                  </a:moveTo>
                  <a:cubicBezTo>
                    <a:pt x="116" y="17009"/>
                    <a:pt x="0" y="17124"/>
                    <a:pt x="0" y="17273"/>
                  </a:cubicBezTo>
                  <a:cubicBezTo>
                    <a:pt x="0" y="17438"/>
                    <a:pt x="116" y="17553"/>
                    <a:pt x="264" y="17553"/>
                  </a:cubicBezTo>
                  <a:lnTo>
                    <a:pt x="3560" y="17553"/>
                  </a:lnTo>
                  <a:cubicBezTo>
                    <a:pt x="3725" y="17553"/>
                    <a:pt x="3841" y="17438"/>
                    <a:pt x="3841" y="17273"/>
                  </a:cubicBezTo>
                  <a:cubicBezTo>
                    <a:pt x="3841" y="17124"/>
                    <a:pt x="3725" y="17009"/>
                    <a:pt x="3560" y="17009"/>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0899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SWOT Analysis</a:t>
            </a:r>
            <a:endParaRPr sz="3200" b="1" dirty="0"/>
          </a:p>
        </p:txBody>
      </p:sp>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508" name="Google Shape;508;p42"/>
          <p:cNvSpPr/>
          <p:nvPr/>
        </p:nvSpPr>
        <p:spPr>
          <a:xfrm>
            <a:off x="794225" y="982400"/>
            <a:ext cx="37092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p>
          <a:p>
            <a:pPr marL="171450" lvl="0" indent="-171450" algn="l" rtl="0">
              <a:spcBef>
                <a:spcPts val="0"/>
              </a:spcBef>
              <a:spcAft>
                <a:spcPts val="0"/>
              </a:spcAft>
              <a:buFont typeface="Arial" panose="020B0604020202020204" pitchFamily="34" charset="0"/>
              <a:buChar char="•"/>
            </a:pPr>
            <a:r>
              <a:rPr lang="en" sz="900" dirty="0">
                <a:solidFill>
                  <a:schemeClr val="dk1"/>
                </a:solidFill>
                <a:latin typeface="Roboto Slab" panose="020B0604020202020204" charset="0"/>
                <a:ea typeface="Roboto Slab" panose="020B0604020202020204" charset="0"/>
                <a:cs typeface="Source Sans Pro"/>
                <a:sym typeface="Source Sans Pro"/>
              </a:rPr>
              <a:t>Poli</a:t>
            </a:r>
            <a:r>
              <a:rPr lang="en-US" sz="900" dirty="0" err="1">
                <a:solidFill>
                  <a:schemeClr val="dk1"/>
                </a:solidFill>
                <a:latin typeface="Roboto Slab" panose="020B0604020202020204" charset="0"/>
                <a:ea typeface="Roboto Slab" panose="020B0604020202020204" charset="0"/>
                <a:cs typeface="Source Sans Pro"/>
                <a:sym typeface="Source Sans Pro"/>
              </a:rPr>
              <a:t>tical</a:t>
            </a:r>
            <a:r>
              <a:rPr lang="en-US" sz="900" dirty="0">
                <a:solidFill>
                  <a:schemeClr val="dk1"/>
                </a:solidFill>
                <a:latin typeface="Roboto Slab" panose="020B0604020202020204" charset="0"/>
                <a:ea typeface="Roboto Slab" panose="020B0604020202020204" charset="0"/>
                <a:cs typeface="Source Sans Pro"/>
                <a:sym typeface="Source Sans Pro"/>
              </a:rPr>
              <a:t> will</a:t>
            </a:r>
          </a:p>
          <a:p>
            <a:pPr marL="171450" lvl="0" indent="-171450" algn="l" rtl="0">
              <a:spcBef>
                <a:spcPts val="0"/>
              </a:spcBef>
              <a:spcAft>
                <a:spcPts val="0"/>
              </a:spcAft>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Improving the governing </a:t>
            </a:r>
          </a:p>
          <a:p>
            <a:pPr marL="171450" lvl="0" indent="-171450" algn="l" rtl="0">
              <a:spcBef>
                <a:spcPts val="0"/>
              </a:spcBef>
              <a:spcAft>
                <a:spcPts val="0"/>
              </a:spcAft>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Staff commitment</a:t>
            </a:r>
          </a:p>
          <a:p>
            <a:pPr marL="171450" lvl="0" indent="-171450" algn="l" rtl="0">
              <a:spcBef>
                <a:spcPts val="0"/>
              </a:spcBef>
              <a:spcAft>
                <a:spcPts val="0"/>
              </a:spcAft>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Technology</a:t>
            </a:r>
            <a:endParaRPr sz="900" dirty="0">
              <a:solidFill>
                <a:schemeClr val="dk1"/>
              </a:solidFill>
              <a:latin typeface="Roboto Slab" panose="020B0604020202020204" charset="0"/>
              <a:ea typeface="Roboto Slab" panose="020B0604020202020204" charset="0"/>
              <a:cs typeface="Source Sans Pro"/>
              <a:sym typeface="Source Sans Pro"/>
            </a:endParaRPr>
          </a:p>
        </p:txBody>
      </p:sp>
      <p:sp>
        <p:nvSpPr>
          <p:cNvPr id="509" name="Google Shape;509;p42"/>
          <p:cNvSpPr/>
          <p:nvPr/>
        </p:nvSpPr>
        <p:spPr>
          <a:xfrm>
            <a:off x="4656792" y="982400"/>
            <a:ext cx="37092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p>
          <a:p>
            <a:pPr marL="171450" lvl="0" indent="-17145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Lack of a proper government structure to guide department of HIS</a:t>
            </a:r>
          </a:p>
          <a:p>
            <a:pPr marL="171450" lvl="0" indent="-17145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Still lack of interdepartmental collaboration</a:t>
            </a:r>
          </a:p>
          <a:p>
            <a:pPr marL="171450" lvl="0" indent="-17145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Human resource</a:t>
            </a:r>
          </a:p>
          <a:p>
            <a:pPr marL="171450" lvl="0" indent="-17145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ICT capacity</a:t>
            </a:r>
          </a:p>
          <a:p>
            <a:pPr marL="171450" lvl="0" indent="-17145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Lack of data quality and data analysis</a:t>
            </a:r>
          </a:p>
          <a:p>
            <a:pPr algn="r">
              <a:buClr>
                <a:schemeClr val="dk1"/>
              </a:buClr>
              <a:buSzPts val="1100"/>
            </a:pPr>
            <a:endParaRPr lang="en-US" sz="1600" dirty="0">
              <a:solidFill>
                <a:schemeClr val="dk1"/>
              </a:solidFill>
              <a:latin typeface="Roboto Slab" panose="020B0604020202020204" charset="0"/>
              <a:ea typeface="Roboto Slab" panose="020B0604020202020204" charset="0"/>
              <a:cs typeface="Source Sans Pro"/>
              <a:sym typeface="Source Sans Pro"/>
            </a:endParaRPr>
          </a:p>
        </p:txBody>
      </p:sp>
      <p:sp>
        <p:nvSpPr>
          <p:cNvPr id="510" name="Google Shape;510;p42"/>
          <p:cNvSpPr/>
          <p:nvPr/>
        </p:nvSpPr>
        <p:spPr>
          <a:xfrm>
            <a:off x="794225" y="2715247"/>
            <a:ext cx="3709200" cy="1584600"/>
          </a:xfrm>
          <a:prstGeom prst="rect">
            <a:avLst/>
          </a:prstGeom>
          <a:solidFill>
            <a:schemeClr val="lt2"/>
          </a:solidFill>
          <a:ln>
            <a:noFill/>
          </a:ln>
        </p:spPr>
        <p:txBody>
          <a:bodyPr spcFirstLastPara="1" wrap="square" lIns="91425" tIns="91425" rIns="1371600" bIns="91425" anchor="b"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Political commitment to SDG 2 and SDG 3</a:t>
            </a:r>
          </a:p>
          <a:p>
            <a:pPr marL="285750" lvl="0" indent="-285750" algn="l" rtl="0">
              <a:spcBef>
                <a:spcPts val="0"/>
              </a:spcBef>
              <a:spcAft>
                <a:spcPts val="0"/>
              </a:spcAft>
              <a:buClr>
                <a:schemeClr val="dk1"/>
              </a:buClr>
              <a:buSzPts val="110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Economic growth</a:t>
            </a:r>
          </a:p>
          <a:p>
            <a:pPr marL="285750" lvl="0" indent="-285750" algn="l" rtl="0">
              <a:spcBef>
                <a:spcPts val="0"/>
              </a:spcBef>
              <a:spcAft>
                <a:spcPts val="0"/>
              </a:spcAft>
              <a:buClr>
                <a:schemeClr val="dk1"/>
              </a:buClr>
              <a:buSzPts val="110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ICT expansion</a:t>
            </a:r>
          </a:p>
          <a:p>
            <a:pPr marL="285750" lvl="0" indent="-285750" algn="l" rtl="0">
              <a:spcBef>
                <a:spcPts val="0"/>
              </a:spcBef>
              <a:spcAft>
                <a:spcPts val="0"/>
              </a:spcAft>
              <a:buClr>
                <a:schemeClr val="dk1"/>
              </a:buClr>
              <a:buSzPts val="110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Internet connectivity </a:t>
            </a:r>
          </a:p>
          <a:p>
            <a:pPr marL="285750" lvl="0" indent="-285750" algn="l" rtl="0">
              <a:spcBef>
                <a:spcPts val="0"/>
              </a:spcBef>
              <a:spcAft>
                <a:spcPts val="0"/>
              </a:spcAft>
              <a:buClr>
                <a:schemeClr val="dk1"/>
              </a:buClr>
              <a:buSzPts val="110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Availability of web and cloud based platforms</a:t>
            </a:r>
            <a:endParaRPr dirty="0">
              <a:solidFill>
                <a:schemeClr val="dk1"/>
              </a:solidFill>
              <a:latin typeface="Roboto Slab" panose="020B0604020202020204" charset="0"/>
              <a:ea typeface="Roboto Slab" panose="020B0604020202020204" charset="0"/>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511" name="Google Shape;511;p42"/>
          <p:cNvSpPr/>
          <p:nvPr/>
        </p:nvSpPr>
        <p:spPr>
          <a:xfrm>
            <a:off x="4656792" y="2715247"/>
            <a:ext cx="3709200" cy="1584600"/>
          </a:xfrm>
          <a:prstGeom prst="rect">
            <a:avLst/>
          </a:prstGeom>
          <a:solidFill>
            <a:schemeClr val="lt2"/>
          </a:solidFill>
          <a:ln>
            <a:noFill/>
          </a:ln>
        </p:spPr>
        <p:txBody>
          <a:bodyPr spcFirstLastPara="1" wrap="square" lIns="1371600" tIns="91425" rIns="91425" bIns="91425" anchor="b" anchorCtr="0">
            <a:noAutofit/>
          </a:bodyPr>
          <a:lstStyle/>
          <a:p>
            <a:pPr marL="285750" lvl="0" indent="-285750" algn="r" rtl="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Unstable funding and budget</a:t>
            </a:r>
          </a:p>
          <a:p>
            <a:pPr marL="285750" lvl="0" indent="-285750" algn="r" rtl="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Slow progress by related ministries</a:t>
            </a:r>
          </a:p>
          <a:p>
            <a:pPr marL="285750" lvl="0" indent="-285750" algn="r" rtl="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Community involvement </a:t>
            </a:r>
          </a:p>
          <a:p>
            <a:pPr marL="285750" lvl="0" indent="-285750" algn="r" rtl="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Software development and maintenance</a:t>
            </a:r>
          </a:p>
          <a:p>
            <a:pPr marL="285750" lvl="0" indent="-285750" algn="r" rtl="0">
              <a:buFont typeface="Arial" panose="020B0604020202020204" pitchFamily="34" charset="0"/>
              <a:buChar char="•"/>
            </a:pPr>
            <a:r>
              <a:rPr lang="en-US" sz="900" dirty="0">
                <a:solidFill>
                  <a:schemeClr val="dk1"/>
                </a:solidFill>
                <a:latin typeface="Roboto Slab" panose="020B0604020202020204" charset="0"/>
                <a:ea typeface="Roboto Slab" panose="020B0604020202020204" charset="0"/>
                <a:cs typeface="Source Sans Pro"/>
                <a:sym typeface="Source Sans Pro"/>
              </a:rPr>
              <a:t>Data security and standards</a:t>
            </a: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512" name="Google Shape;512;p42"/>
          <p:cNvSpPr/>
          <p:nvPr/>
        </p:nvSpPr>
        <p:spPr>
          <a:xfrm>
            <a:off x="3298452" y="1357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2"/>
          <p:cNvSpPr/>
          <p:nvPr/>
        </p:nvSpPr>
        <p:spPr>
          <a:xfrm rot="5400000">
            <a:off x="3447052" y="1357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rot="10800000">
            <a:off x="3447052" y="1507352"/>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rot="-5400000">
            <a:off x="3298452" y="1507352"/>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r>
              <a:rPr b="1" i="0">
                <a:ln>
                  <a:noFill/>
                </a:ln>
                <a:solidFill>
                  <a:schemeClr val="lt1"/>
                </a:solidFill>
                <a:latin typeface="Roboto Slab"/>
              </a:rPr>
              <a:t>W</a:t>
            </a: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spTree>
    <p:extLst>
      <p:ext uri="{BB962C8B-B14F-4D97-AF65-F5344CB8AC3E}">
        <p14:creationId xmlns:p14="http://schemas.microsoft.com/office/powerpoint/2010/main" val="15086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4.</a:t>
            </a:r>
          </a:p>
          <a:p>
            <a:pPr marL="0" lvl="0" indent="0" algn="l" rtl="0">
              <a:spcBef>
                <a:spcPts val="0"/>
              </a:spcBef>
              <a:spcAft>
                <a:spcPts val="0"/>
              </a:spcAft>
              <a:buNone/>
            </a:pPr>
            <a:r>
              <a:rPr lang="en-US" dirty="0"/>
              <a:t>Action Strategies</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58" name="Google Shape;8625;p54">
            <a:extLst>
              <a:ext uri="{FF2B5EF4-FFF2-40B4-BE49-F238E27FC236}">
                <a16:creationId xmlns:a16="http://schemas.microsoft.com/office/drawing/2014/main" id="{D9891C3E-03F9-4F17-BE05-D45D6EAB9666}"/>
              </a:ext>
            </a:extLst>
          </p:cNvPr>
          <p:cNvGrpSpPr/>
          <p:nvPr/>
        </p:nvGrpSpPr>
        <p:grpSpPr>
          <a:xfrm>
            <a:off x="2625213" y="3303941"/>
            <a:ext cx="2898156" cy="604381"/>
            <a:chOff x="1808063" y="4294338"/>
            <a:chExt cx="3370782" cy="721817"/>
          </a:xfrm>
          <a:solidFill>
            <a:schemeClr val="accent2">
              <a:lumMod val="40000"/>
              <a:lumOff val="60000"/>
            </a:schemeClr>
          </a:solidFill>
        </p:grpSpPr>
        <p:sp>
          <p:nvSpPr>
            <p:cNvPr id="59" name="Google Shape;8626;p54">
              <a:extLst>
                <a:ext uri="{FF2B5EF4-FFF2-40B4-BE49-F238E27FC236}">
                  <a16:creationId xmlns:a16="http://schemas.microsoft.com/office/drawing/2014/main" id="{6A888BBA-91F0-4770-A817-4F9408E8044C}"/>
                </a:ext>
              </a:extLst>
            </p:cNvPr>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27;p54">
              <a:extLst>
                <a:ext uri="{FF2B5EF4-FFF2-40B4-BE49-F238E27FC236}">
                  <a16:creationId xmlns:a16="http://schemas.microsoft.com/office/drawing/2014/main" id="{E0052638-FCD7-4361-A0CE-F9D2419696D7}"/>
                </a:ext>
              </a:extLst>
            </p:cNvPr>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28;p54">
              <a:extLst>
                <a:ext uri="{FF2B5EF4-FFF2-40B4-BE49-F238E27FC236}">
                  <a16:creationId xmlns:a16="http://schemas.microsoft.com/office/drawing/2014/main" id="{19F8E7FE-7EEF-49CF-926B-3F660D2458E8}"/>
                </a:ext>
              </a:extLst>
            </p:cNvPr>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grp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29;p54">
              <a:extLst>
                <a:ext uri="{FF2B5EF4-FFF2-40B4-BE49-F238E27FC236}">
                  <a16:creationId xmlns:a16="http://schemas.microsoft.com/office/drawing/2014/main" id="{7AED5A11-A62C-45DD-B4EC-3CEBABA9E1EA}"/>
                </a:ext>
              </a:extLst>
            </p:cNvPr>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30;p54">
              <a:extLst>
                <a:ext uri="{FF2B5EF4-FFF2-40B4-BE49-F238E27FC236}">
                  <a16:creationId xmlns:a16="http://schemas.microsoft.com/office/drawing/2014/main" id="{69EFF7BA-EEF5-489C-A678-B5F52A323070}"/>
                </a:ext>
              </a:extLst>
            </p:cNvPr>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grp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31;p54">
              <a:extLst>
                <a:ext uri="{FF2B5EF4-FFF2-40B4-BE49-F238E27FC236}">
                  <a16:creationId xmlns:a16="http://schemas.microsoft.com/office/drawing/2014/main" id="{45A6F09C-A997-42FC-8AFC-35BB07F33812}"/>
                </a:ext>
              </a:extLst>
            </p:cNvPr>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grp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32;p54">
              <a:extLst>
                <a:ext uri="{FF2B5EF4-FFF2-40B4-BE49-F238E27FC236}">
                  <a16:creationId xmlns:a16="http://schemas.microsoft.com/office/drawing/2014/main" id="{C605DFB8-A9A5-4FF7-BF74-220822147CE7}"/>
                </a:ext>
              </a:extLst>
            </p:cNvPr>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33;p54">
              <a:extLst>
                <a:ext uri="{FF2B5EF4-FFF2-40B4-BE49-F238E27FC236}">
                  <a16:creationId xmlns:a16="http://schemas.microsoft.com/office/drawing/2014/main" id="{DD84A569-64AA-45D3-8B3A-512853282A39}"/>
                </a:ext>
              </a:extLst>
            </p:cNvPr>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34;p54">
              <a:extLst>
                <a:ext uri="{FF2B5EF4-FFF2-40B4-BE49-F238E27FC236}">
                  <a16:creationId xmlns:a16="http://schemas.microsoft.com/office/drawing/2014/main" id="{189AF6D9-946C-426E-A1DF-AA75A13537D3}"/>
                </a:ext>
              </a:extLst>
            </p:cNvPr>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35;p54">
              <a:extLst>
                <a:ext uri="{FF2B5EF4-FFF2-40B4-BE49-F238E27FC236}">
                  <a16:creationId xmlns:a16="http://schemas.microsoft.com/office/drawing/2014/main" id="{F27F692F-F495-452A-89C1-4AB4772E0EED}"/>
                </a:ext>
              </a:extLst>
            </p:cNvPr>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4990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Google Shape;500;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10" name="Google Shape;499;p41">
            <a:extLst>
              <a:ext uri="{FF2B5EF4-FFF2-40B4-BE49-F238E27FC236}">
                <a16:creationId xmlns:a16="http://schemas.microsoft.com/office/drawing/2014/main" id="{0C42CDBE-E3FC-449F-8871-D62B1B2FDCC7}"/>
              </a:ext>
            </a:extLst>
          </p:cNvPr>
          <p:cNvSpPr txBox="1">
            <a:spLocks noGrp="1"/>
          </p:cNvSpPr>
          <p:nvPr>
            <p:ph type="title"/>
          </p:nvPr>
        </p:nvSpPr>
        <p:spPr>
          <a:xfrm>
            <a:off x="414294" y="9476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b="1" dirty="0"/>
              <a:t>Strategies Frameworks</a:t>
            </a:r>
            <a:endParaRPr sz="2800" b="1" dirty="0"/>
          </a:p>
        </p:txBody>
      </p:sp>
      <p:pic>
        <p:nvPicPr>
          <p:cNvPr id="2" name="Picture 1">
            <a:extLst>
              <a:ext uri="{FF2B5EF4-FFF2-40B4-BE49-F238E27FC236}">
                <a16:creationId xmlns:a16="http://schemas.microsoft.com/office/drawing/2014/main" id="{4C332E24-4181-407B-AA74-217F6BDDCDC6}"/>
              </a:ext>
            </a:extLst>
          </p:cNvPr>
          <p:cNvPicPr>
            <a:picLocks noChangeAspect="1"/>
          </p:cNvPicPr>
          <p:nvPr/>
        </p:nvPicPr>
        <p:blipFill>
          <a:blip r:embed="rId3"/>
          <a:stretch>
            <a:fillRect/>
          </a:stretch>
        </p:blipFill>
        <p:spPr>
          <a:xfrm>
            <a:off x="582170" y="797360"/>
            <a:ext cx="7742591" cy="3886537"/>
          </a:xfrm>
          <a:prstGeom prst="rect">
            <a:avLst/>
          </a:prstGeom>
        </p:spPr>
      </p:pic>
      <p:sp>
        <p:nvSpPr>
          <p:cNvPr id="3" name="TextBox 2">
            <a:extLst>
              <a:ext uri="{FF2B5EF4-FFF2-40B4-BE49-F238E27FC236}">
                <a16:creationId xmlns:a16="http://schemas.microsoft.com/office/drawing/2014/main" id="{96B73FC2-B98C-4C3F-B07E-30721CC9288E}"/>
              </a:ext>
            </a:extLst>
          </p:cNvPr>
          <p:cNvSpPr txBox="1"/>
          <p:nvPr/>
        </p:nvSpPr>
        <p:spPr>
          <a:xfrm>
            <a:off x="1134533" y="1139337"/>
            <a:ext cx="1581339" cy="400110"/>
          </a:xfrm>
          <a:prstGeom prst="rect">
            <a:avLst/>
          </a:prstGeom>
          <a:solidFill>
            <a:schemeClr val="bg1"/>
          </a:solidFill>
        </p:spPr>
        <p:txBody>
          <a:bodyPr wrap="square" rtlCol="0">
            <a:spAutoFit/>
          </a:bodyPr>
          <a:lstStyle/>
          <a:p>
            <a:r>
              <a:rPr lang="en-US" sz="1000" b="1" dirty="0">
                <a:latin typeface="Gill Sans MT" panose="020B0502020104020203" pitchFamily="34" charset="0"/>
              </a:rPr>
              <a:t>IDENTIFY TARGETS OR OUTCOMES</a:t>
            </a:r>
          </a:p>
        </p:txBody>
      </p:sp>
      <p:sp>
        <p:nvSpPr>
          <p:cNvPr id="7" name="TextBox 6">
            <a:extLst>
              <a:ext uri="{FF2B5EF4-FFF2-40B4-BE49-F238E27FC236}">
                <a16:creationId xmlns:a16="http://schemas.microsoft.com/office/drawing/2014/main" id="{21BAA91C-0FCE-4B7C-B16A-33973A2C54A2}"/>
              </a:ext>
            </a:extLst>
          </p:cNvPr>
          <p:cNvSpPr txBox="1"/>
          <p:nvPr/>
        </p:nvSpPr>
        <p:spPr>
          <a:xfrm>
            <a:off x="914400" y="3946030"/>
            <a:ext cx="1176866" cy="400110"/>
          </a:xfrm>
          <a:prstGeom prst="rect">
            <a:avLst/>
          </a:prstGeom>
          <a:solidFill>
            <a:schemeClr val="bg1"/>
          </a:solidFill>
        </p:spPr>
        <p:txBody>
          <a:bodyPr wrap="square" rtlCol="0">
            <a:spAutoFit/>
          </a:bodyPr>
          <a:lstStyle/>
          <a:p>
            <a:pPr algn="r"/>
            <a:r>
              <a:rPr lang="en-US" sz="1000" b="1" dirty="0">
                <a:latin typeface="Gill Sans MT" panose="020B0502020104020203" pitchFamily="34" charset="0"/>
              </a:rPr>
              <a:t>SET POLICIES OR ACTIONS</a:t>
            </a:r>
          </a:p>
        </p:txBody>
      </p:sp>
      <p:sp>
        <p:nvSpPr>
          <p:cNvPr id="8" name="TextBox 7">
            <a:extLst>
              <a:ext uri="{FF2B5EF4-FFF2-40B4-BE49-F238E27FC236}">
                <a16:creationId xmlns:a16="http://schemas.microsoft.com/office/drawing/2014/main" id="{7AB47BCE-0393-44A7-B208-8F44D6B3E9E6}"/>
              </a:ext>
            </a:extLst>
          </p:cNvPr>
          <p:cNvSpPr txBox="1"/>
          <p:nvPr/>
        </p:nvSpPr>
        <p:spPr>
          <a:xfrm>
            <a:off x="6428128" y="1318626"/>
            <a:ext cx="1557866" cy="400110"/>
          </a:xfrm>
          <a:prstGeom prst="rect">
            <a:avLst/>
          </a:prstGeom>
          <a:solidFill>
            <a:schemeClr val="bg1"/>
          </a:solidFill>
        </p:spPr>
        <p:txBody>
          <a:bodyPr wrap="square" rtlCol="0">
            <a:spAutoFit/>
          </a:bodyPr>
          <a:lstStyle/>
          <a:p>
            <a:pPr algn="r"/>
            <a:r>
              <a:rPr lang="en-US" sz="1000" b="1" dirty="0">
                <a:latin typeface="Gill Sans MT" panose="020B0502020104020203" pitchFamily="34" charset="0"/>
              </a:rPr>
              <a:t>SET METTHODS OR STRATEGIES</a:t>
            </a:r>
          </a:p>
        </p:txBody>
      </p:sp>
      <p:sp>
        <p:nvSpPr>
          <p:cNvPr id="9" name="TextBox 8">
            <a:extLst>
              <a:ext uri="{FF2B5EF4-FFF2-40B4-BE49-F238E27FC236}">
                <a16:creationId xmlns:a16="http://schemas.microsoft.com/office/drawing/2014/main" id="{8B3DDCD8-D410-476C-9050-417C759705BB}"/>
              </a:ext>
            </a:extLst>
          </p:cNvPr>
          <p:cNvSpPr txBox="1"/>
          <p:nvPr/>
        </p:nvSpPr>
        <p:spPr>
          <a:xfrm>
            <a:off x="6055595" y="2526380"/>
            <a:ext cx="1930399" cy="400110"/>
          </a:xfrm>
          <a:prstGeom prst="rect">
            <a:avLst/>
          </a:prstGeom>
          <a:solidFill>
            <a:schemeClr val="bg1"/>
          </a:solidFill>
        </p:spPr>
        <p:txBody>
          <a:bodyPr wrap="square" rtlCol="0">
            <a:spAutoFit/>
          </a:bodyPr>
          <a:lstStyle/>
          <a:p>
            <a:pPr algn="r"/>
            <a:r>
              <a:rPr lang="en-US" sz="1000" b="1" dirty="0">
                <a:latin typeface="Gill Sans MT" panose="020B0502020104020203" pitchFamily="34" charset="0"/>
              </a:rPr>
              <a:t>SET FINANCIAL SYSTEMS OR BUDGET PLANS</a:t>
            </a:r>
          </a:p>
        </p:txBody>
      </p:sp>
      <p:sp>
        <p:nvSpPr>
          <p:cNvPr id="11" name="TextBox 10">
            <a:extLst>
              <a:ext uri="{FF2B5EF4-FFF2-40B4-BE49-F238E27FC236}">
                <a16:creationId xmlns:a16="http://schemas.microsoft.com/office/drawing/2014/main" id="{7462FB9A-38DD-4C17-999D-8B9337EFD598}"/>
              </a:ext>
            </a:extLst>
          </p:cNvPr>
          <p:cNvSpPr txBox="1"/>
          <p:nvPr/>
        </p:nvSpPr>
        <p:spPr>
          <a:xfrm>
            <a:off x="5875867" y="3676757"/>
            <a:ext cx="2152458" cy="400110"/>
          </a:xfrm>
          <a:prstGeom prst="rect">
            <a:avLst/>
          </a:prstGeom>
          <a:solidFill>
            <a:schemeClr val="bg1"/>
          </a:solidFill>
        </p:spPr>
        <p:txBody>
          <a:bodyPr wrap="square" rtlCol="0">
            <a:spAutoFit/>
          </a:bodyPr>
          <a:lstStyle/>
          <a:p>
            <a:pPr algn="r"/>
            <a:r>
              <a:rPr lang="en-US" sz="1000" b="1" dirty="0">
                <a:latin typeface="Gill Sans MT" panose="020B0502020104020203" pitchFamily="34" charset="0"/>
              </a:rPr>
              <a:t>IDENTIFY STAKEHOLDERS &amp; </a:t>
            </a:r>
          </a:p>
          <a:p>
            <a:pPr algn="r"/>
            <a:r>
              <a:rPr lang="en-US" sz="1000" b="1" dirty="0">
                <a:latin typeface="Gill Sans MT" panose="020B0502020104020203" pitchFamily="34" charset="0"/>
              </a:rPr>
              <a:t>HUMAN RESOURCES</a:t>
            </a:r>
          </a:p>
        </p:txBody>
      </p:sp>
    </p:spTree>
    <p:extLst>
      <p:ext uri="{BB962C8B-B14F-4D97-AF65-F5344CB8AC3E}">
        <p14:creationId xmlns:p14="http://schemas.microsoft.com/office/powerpoint/2010/main" val="3621637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4FC043D-1626-4DB4-B661-183022D9CEE8}"/>
              </a:ext>
            </a:extLst>
          </p:cNvPr>
          <p:cNvSpPr/>
          <p:nvPr/>
        </p:nvSpPr>
        <p:spPr>
          <a:xfrm>
            <a:off x="910224" y="345293"/>
            <a:ext cx="7303883" cy="520967"/>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0E85ED6-086D-4309-811F-EF0033383B30}"/>
              </a:ext>
            </a:extLst>
          </p:cNvPr>
          <p:cNvSpPr/>
          <p:nvPr/>
        </p:nvSpPr>
        <p:spPr>
          <a:xfrm>
            <a:off x="982133" y="374943"/>
            <a:ext cx="6269411" cy="400110"/>
          </a:xfrm>
          <a:prstGeom prst="rect">
            <a:avLst/>
          </a:prstGeom>
          <a:noFill/>
        </p:spPr>
        <p:txBody>
          <a:bodyPr wrap="square" lIns="91440" tIns="45720" rIns="91440" bIns="45720">
            <a:spAutoFit/>
          </a:bodyPr>
          <a:lstStyle/>
          <a:p>
            <a:pPr algn="ctr"/>
            <a:r>
              <a:rPr lang="en-US" sz="2000" b="1" dirty="0">
                <a:ln w="12700">
                  <a:solidFill>
                    <a:schemeClr val="accent1"/>
                  </a:solidFill>
                  <a:prstDash val="solid"/>
                </a:ln>
                <a:solidFill>
                  <a:schemeClr val="bg1"/>
                </a:solidFill>
                <a:effectLst>
                  <a:outerShdw dist="38100" dir="2640000" algn="bl" rotWithShape="0">
                    <a:schemeClr val="accent1"/>
                  </a:outerShdw>
                </a:effectLst>
              </a:rPr>
              <a:t>Targets and Actions on CSDG 2 for 2030 Agenda</a:t>
            </a:r>
          </a:p>
        </p:txBody>
      </p:sp>
      <p:pic>
        <p:nvPicPr>
          <p:cNvPr id="20" name="Picture 19">
            <a:extLst>
              <a:ext uri="{FF2B5EF4-FFF2-40B4-BE49-F238E27FC236}">
                <a16:creationId xmlns:a16="http://schemas.microsoft.com/office/drawing/2014/main" id="{A745B051-E5FA-4C80-844A-C4D67075C1BD}"/>
              </a:ext>
            </a:extLst>
          </p:cNvPr>
          <p:cNvPicPr>
            <a:picLocks noChangeAspect="1"/>
          </p:cNvPicPr>
          <p:nvPr/>
        </p:nvPicPr>
        <p:blipFill>
          <a:blip r:embed="rId2"/>
          <a:stretch>
            <a:fillRect/>
          </a:stretch>
        </p:blipFill>
        <p:spPr>
          <a:xfrm>
            <a:off x="-173037" y="59269"/>
            <a:ext cx="1520530" cy="1152318"/>
          </a:xfrm>
          <a:prstGeom prst="rect">
            <a:avLst/>
          </a:prstGeom>
        </p:spPr>
      </p:pic>
      <p:pic>
        <p:nvPicPr>
          <p:cNvPr id="22" name="Picture 21">
            <a:extLst>
              <a:ext uri="{FF2B5EF4-FFF2-40B4-BE49-F238E27FC236}">
                <a16:creationId xmlns:a16="http://schemas.microsoft.com/office/drawing/2014/main" id="{0EB4A38E-FEE9-4D21-B2B9-C3AC882CFAE0}"/>
              </a:ext>
            </a:extLst>
          </p:cNvPr>
          <p:cNvPicPr>
            <a:picLocks noChangeAspect="1"/>
          </p:cNvPicPr>
          <p:nvPr/>
        </p:nvPicPr>
        <p:blipFill>
          <a:blip r:embed="rId2"/>
          <a:stretch>
            <a:fillRect/>
          </a:stretch>
        </p:blipFill>
        <p:spPr>
          <a:xfrm>
            <a:off x="7790922" y="0"/>
            <a:ext cx="1520530" cy="1152318"/>
          </a:xfrm>
          <a:prstGeom prst="rect">
            <a:avLst/>
          </a:prstGeom>
        </p:spPr>
      </p:pic>
      <p:sp>
        <p:nvSpPr>
          <p:cNvPr id="23" name="Rectangle 22">
            <a:extLst>
              <a:ext uri="{FF2B5EF4-FFF2-40B4-BE49-F238E27FC236}">
                <a16:creationId xmlns:a16="http://schemas.microsoft.com/office/drawing/2014/main" id="{90934983-250C-4709-9A9B-9B62ECC84B88}"/>
              </a:ext>
            </a:extLst>
          </p:cNvPr>
          <p:cNvSpPr/>
          <p:nvPr/>
        </p:nvSpPr>
        <p:spPr>
          <a:xfrm>
            <a:off x="236064" y="374943"/>
            <a:ext cx="674160" cy="461665"/>
          </a:xfrm>
          <a:prstGeom prst="rect">
            <a:avLst/>
          </a:prstGeom>
          <a:noFill/>
        </p:spPr>
        <p:txBody>
          <a:bodyPr wrap="square" lIns="91440" tIns="45720" rIns="91440" bIns="45720">
            <a:spAutoFit/>
          </a:bodyPr>
          <a:lstStyle/>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a:extLst>
              <a:ext uri="{FF2B5EF4-FFF2-40B4-BE49-F238E27FC236}">
                <a16:creationId xmlns:a16="http://schemas.microsoft.com/office/drawing/2014/main" id="{74939C4F-BB84-4A33-BE2B-4B062097159F}"/>
              </a:ext>
            </a:extLst>
          </p:cNvPr>
          <p:cNvSpPr/>
          <p:nvPr/>
        </p:nvSpPr>
        <p:spPr>
          <a:xfrm>
            <a:off x="8214107" y="345325"/>
            <a:ext cx="674160" cy="461665"/>
          </a:xfrm>
          <a:prstGeom prst="rect">
            <a:avLst/>
          </a:prstGeom>
          <a:noFill/>
        </p:spPr>
        <p:txBody>
          <a:bodyPr wrap="square" lIns="91440" tIns="45720" rIns="91440" bIns="45720">
            <a:spAutoFit/>
          </a:bodyPr>
          <a:lstStyle/>
          <a:p>
            <a:pPr algn="ct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10" name="Table 9">
            <a:extLst>
              <a:ext uri="{FF2B5EF4-FFF2-40B4-BE49-F238E27FC236}">
                <a16:creationId xmlns:a16="http://schemas.microsoft.com/office/drawing/2014/main" id="{97395420-B208-42C0-9259-04C8D536B92E}"/>
              </a:ext>
            </a:extLst>
          </p:cNvPr>
          <p:cNvGraphicFramePr>
            <a:graphicFrameLocks noGrp="1"/>
          </p:cNvGraphicFramePr>
          <p:nvPr>
            <p:extLst>
              <p:ext uri="{D42A27DB-BD31-4B8C-83A1-F6EECF244321}">
                <p14:modId xmlns:p14="http://schemas.microsoft.com/office/powerpoint/2010/main" val="3323913812"/>
              </p:ext>
            </p:extLst>
          </p:nvPr>
        </p:nvGraphicFramePr>
        <p:xfrm>
          <a:off x="982133" y="1044110"/>
          <a:ext cx="7231974" cy="3677753"/>
        </p:xfrm>
        <a:graphic>
          <a:graphicData uri="http://schemas.openxmlformats.org/drawingml/2006/table">
            <a:tbl>
              <a:tblPr firstRow="1" firstCol="1" bandRow="1"/>
              <a:tblGrid>
                <a:gridCol w="3975022">
                  <a:extLst>
                    <a:ext uri="{9D8B030D-6E8A-4147-A177-3AD203B41FA5}">
                      <a16:colId xmlns:a16="http://schemas.microsoft.com/office/drawing/2014/main" val="3882764136"/>
                    </a:ext>
                  </a:extLst>
                </a:gridCol>
                <a:gridCol w="3256952">
                  <a:extLst>
                    <a:ext uri="{9D8B030D-6E8A-4147-A177-3AD203B41FA5}">
                      <a16:colId xmlns:a16="http://schemas.microsoft.com/office/drawing/2014/main" val="640739686"/>
                    </a:ext>
                  </a:extLst>
                </a:gridCol>
              </a:tblGrid>
              <a:tr h="251290">
                <a:tc>
                  <a:txBody>
                    <a:bodyPr/>
                    <a:lstStyle/>
                    <a:p>
                      <a:pPr marL="0" marR="0" algn="just">
                        <a:lnSpc>
                          <a:spcPct val="107000"/>
                        </a:lnSpc>
                        <a:spcBef>
                          <a:spcPts val="0"/>
                        </a:spcBef>
                        <a:spcAft>
                          <a:spcPts val="0"/>
                        </a:spcAft>
                      </a:pPr>
                      <a:r>
                        <a:rPr lang="en-US" sz="1100" b="1" dirty="0">
                          <a:solidFill>
                            <a:schemeClr val="bg1"/>
                          </a:solidFill>
                          <a:effectLst/>
                          <a:latin typeface="Gill Sans MT" panose="020B0502020104020203" pitchFamily="34" charset="0"/>
                          <a:ea typeface="DengXian" panose="02010600030101010101" pitchFamily="2" charset="-122"/>
                          <a:cs typeface="DaunPenh" panose="01010101010101010101" pitchFamily="2" charset="0"/>
                        </a:rPr>
                        <a:t>TARGET OR OUTCOMES</a:t>
                      </a:r>
                      <a:endParaRPr lang="en-US" sz="1100" b="1" dirty="0">
                        <a:solidFill>
                          <a:schemeClr val="bg1"/>
                        </a:solidFill>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2060"/>
                    </a:solidFill>
                  </a:tcPr>
                </a:tc>
                <a:tc>
                  <a:txBody>
                    <a:bodyPr/>
                    <a:lstStyle/>
                    <a:p>
                      <a:pPr marL="0" marR="0" algn="just">
                        <a:lnSpc>
                          <a:spcPct val="107000"/>
                        </a:lnSpc>
                        <a:spcBef>
                          <a:spcPts val="0"/>
                        </a:spcBef>
                        <a:spcAft>
                          <a:spcPts val="0"/>
                        </a:spcAft>
                      </a:pPr>
                      <a:r>
                        <a:rPr lang="en-US" sz="1100" b="1" dirty="0">
                          <a:solidFill>
                            <a:schemeClr val="bg1"/>
                          </a:solidFill>
                          <a:effectLst/>
                          <a:latin typeface="Gill Sans MT" panose="020B0502020104020203" pitchFamily="34" charset="0"/>
                          <a:ea typeface="DengXian" panose="02010600030101010101" pitchFamily="2" charset="-122"/>
                          <a:cs typeface="DaunPenh" panose="01010101010101010101" pitchFamily="2" charset="0"/>
                        </a:rPr>
                        <a:t> ACTIVITIES OR INPUTS</a:t>
                      </a:r>
                      <a:endParaRPr lang="en-US" sz="1100" b="1" dirty="0">
                        <a:solidFill>
                          <a:schemeClr val="bg1"/>
                        </a:solidFill>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863093104"/>
                  </a:ext>
                </a:extLst>
              </a:tr>
              <a:tr h="856749">
                <a:tc>
                  <a:txBody>
                    <a:bodyPr/>
                    <a:lstStyle/>
                    <a:p>
                      <a:pPr marL="0" marR="0" algn="just">
                        <a:lnSpc>
                          <a:spcPct val="107000"/>
                        </a:lnSpc>
                        <a:spcBef>
                          <a:spcPts val="0"/>
                        </a:spcBef>
                        <a:spcAft>
                          <a:spcPts val="0"/>
                        </a:spcAft>
                      </a:pPr>
                      <a:r>
                        <a:rPr lang="en-US" sz="1200" dirty="0">
                          <a:solidFill>
                            <a:srgbClr val="111111"/>
                          </a:solidFill>
                          <a:effectLst/>
                          <a:latin typeface="Gill Sans MT" panose="020B0502020104020203" pitchFamily="34" charset="0"/>
                          <a:ea typeface="DengXian" panose="02010600030101010101" pitchFamily="2" charset="-122"/>
                          <a:cs typeface="Arial" panose="020B0604020202020204" pitchFamily="34" charset="0"/>
                        </a:rPr>
                        <a:t>2.2 By 2030, end all forms of malnutrition, and food insecurity including achieving, by 2025, the internationally agreed targets on stunting and wasting in children under 5 years of age and address the nutritional needs of adolescent girls, pregnant and lacing women and older persons.</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marR="0" indent="-171450" algn="just">
                        <a:lnSpc>
                          <a:spcPct val="107000"/>
                        </a:lnSpc>
                        <a:spcBef>
                          <a:spcPts val="0"/>
                        </a:spcBef>
                        <a:spcAft>
                          <a:spcPts val="0"/>
                        </a:spcAft>
                        <a:buFont typeface="Wingdings" panose="05000000000000000000" pitchFamily="2" charset="2"/>
                        <a:buChar char="§"/>
                      </a:pPr>
                      <a:r>
                        <a:rPr lang="en-US" sz="1200" dirty="0">
                          <a:effectLst/>
                          <a:latin typeface="Gill Sans MT" panose="020B0502020104020203" pitchFamily="34" charset="0"/>
                          <a:ea typeface="DengXian" panose="02010600030101010101" pitchFamily="2" charset="-122"/>
                          <a:cs typeface="DaunPenh" panose="01010101010101010101" pitchFamily="2" charset="0"/>
                        </a:rPr>
                        <a:t>Improve nutrition</a:t>
                      </a:r>
                      <a:r>
                        <a:rPr lang="en-US" sz="1200" dirty="0">
                          <a:effectLst/>
                          <a:latin typeface="Calibri" panose="020F0502020204030204" pitchFamily="34" charset="0"/>
                          <a:ea typeface="DengXian" panose="02010600030101010101" pitchFamily="2" charset="-122"/>
                          <a:cs typeface="DaunPenh" panose="01010101010101010101" pitchFamily="2" charset="0"/>
                        </a:rPr>
                        <a:t> </a:t>
                      </a:r>
                      <a:r>
                        <a:rPr lang="en-US" sz="1200" dirty="0">
                          <a:effectLst/>
                          <a:latin typeface="Gill Sans MT" panose="020B0502020104020203" pitchFamily="34" charset="0"/>
                          <a:ea typeface="DengXian" panose="02010600030101010101" pitchFamily="2" charset="-122"/>
                          <a:cs typeface="DaunPenh" panose="01010101010101010101" pitchFamily="2" charset="0"/>
                        </a:rPr>
                        <a:t>and promote balanced diets</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p>
                      <a:pPr marL="171450" marR="0" indent="-171450" algn="just">
                        <a:lnSpc>
                          <a:spcPct val="107000"/>
                        </a:lnSpc>
                        <a:spcBef>
                          <a:spcPts val="0"/>
                        </a:spcBef>
                        <a:spcAft>
                          <a:spcPts val="0"/>
                        </a:spcAft>
                        <a:buFont typeface="Wingdings" panose="05000000000000000000" pitchFamily="2" charset="2"/>
                        <a:buChar char="§"/>
                      </a:pPr>
                      <a:r>
                        <a:rPr lang="en-US" sz="1200" dirty="0">
                          <a:effectLst/>
                          <a:latin typeface="Gill Sans MT" panose="020B0502020104020203" pitchFamily="34" charset="0"/>
                          <a:ea typeface="DengXian" panose="02010600030101010101" pitchFamily="2" charset="-122"/>
                          <a:cs typeface="DaunPenh" panose="01010101010101010101" pitchFamily="2" charset="0"/>
                        </a:rPr>
                        <a:t>Enhance food security produce through crop and food production process</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7000"/>
                        </a:lnSpc>
                        <a:spcBef>
                          <a:spcPts val="0"/>
                        </a:spcBef>
                        <a:spcAft>
                          <a:spcPts val="0"/>
                        </a:spcAft>
                      </a:pPr>
                      <a:r>
                        <a:rPr lang="en-US" sz="1200" dirty="0">
                          <a:effectLst/>
                          <a:latin typeface="Gill Sans MT" panose="020B0502020104020203" pitchFamily="34" charset="0"/>
                          <a:ea typeface="DengXian" panose="02010600030101010101" pitchFamily="2" charset="-122"/>
                          <a:cs typeface="DaunPenh" panose="01010101010101010101" pitchFamily="2" charset="0"/>
                        </a:rPr>
                        <a:t> </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0852908"/>
                  </a:ext>
                </a:extLst>
              </a:tr>
              <a:tr h="1292608">
                <a:tc>
                  <a:txBody>
                    <a:bodyPr/>
                    <a:lstStyle/>
                    <a:p>
                      <a:pPr marL="0" marR="0" algn="just">
                        <a:lnSpc>
                          <a:spcPct val="107000"/>
                        </a:lnSpc>
                        <a:spcBef>
                          <a:spcPts val="0"/>
                        </a:spcBef>
                        <a:spcAft>
                          <a:spcPts val="0"/>
                        </a:spcAft>
                      </a:pPr>
                      <a:r>
                        <a:rPr lang="en-US" sz="1200" dirty="0">
                          <a:solidFill>
                            <a:srgbClr val="111111"/>
                          </a:solidFill>
                          <a:effectLst/>
                          <a:latin typeface="Gill Sans MT" panose="020B0502020104020203" pitchFamily="34" charset="0"/>
                          <a:ea typeface="DengXian" panose="02010600030101010101" pitchFamily="2" charset="-122"/>
                          <a:cs typeface="Arial" panose="020B0604020202020204" pitchFamily="34" charset="0"/>
                        </a:rPr>
                        <a:t>2.3 By 2030, double the agricultural productivity and incomes of small-scale food producers, in particular women, indigenous peoples, family farmers, pastoralists and fishers, including through secure and equal access to land, other productive resources and inputs, knowledge, financial services, markets and opportunities for value addition and non-farm employment</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marR="0" indent="-171450" algn="just">
                        <a:lnSpc>
                          <a:spcPct val="107000"/>
                        </a:lnSpc>
                        <a:spcBef>
                          <a:spcPts val="0"/>
                        </a:spcBef>
                        <a:spcAft>
                          <a:spcPts val="0"/>
                        </a:spcAft>
                        <a:buFont typeface="Wingdings" panose="05000000000000000000" pitchFamily="2" charset="2"/>
                        <a:buChar char="§"/>
                      </a:pPr>
                      <a:r>
                        <a:rPr lang="en-US" sz="1200" dirty="0">
                          <a:effectLst/>
                          <a:latin typeface="Gill Sans MT" panose="020B0502020104020203" pitchFamily="34" charset="0"/>
                          <a:ea typeface="DengXian" panose="02010600030101010101" pitchFamily="2" charset="-122"/>
                          <a:cs typeface="DaunPenh" panose="01010101010101010101" pitchFamily="2" charset="0"/>
                        </a:rPr>
                        <a:t>Enhance soil health</a:t>
                      </a:r>
                      <a:r>
                        <a:rPr lang="en-US" sz="1200" dirty="0">
                          <a:effectLst/>
                          <a:latin typeface="Calibri" panose="020F0502020204030204" pitchFamily="34" charset="0"/>
                          <a:ea typeface="DengXian" panose="02010600030101010101" pitchFamily="2" charset="-122"/>
                          <a:cs typeface="DaunPenh" panose="01010101010101010101" pitchFamily="2" charset="0"/>
                        </a:rPr>
                        <a:t> </a:t>
                      </a:r>
                      <a:r>
                        <a:rPr lang="en-US" sz="1200" dirty="0">
                          <a:effectLst/>
                          <a:latin typeface="Gill Sans MT" panose="020B0502020104020203" pitchFamily="34" charset="0"/>
                          <a:ea typeface="DengXian" panose="02010600030101010101" pitchFamily="2" charset="-122"/>
                          <a:cs typeface="DaunPenh" panose="01010101010101010101" pitchFamily="2" charset="0"/>
                        </a:rPr>
                        <a:t>and restore land</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p>
                      <a:pPr marL="171450" marR="0" indent="-171450" algn="just">
                        <a:lnSpc>
                          <a:spcPct val="107000"/>
                        </a:lnSpc>
                        <a:spcBef>
                          <a:spcPts val="0"/>
                        </a:spcBef>
                        <a:spcAft>
                          <a:spcPts val="0"/>
                        </a:spcAft>
                        <a:buFont typeface="Wingdings" panose="05000000000000000000" pitchFamily="2" charset="2"/>
                        <a:buChar char="§"/>
                      </a:pPr>
                      <a:r>
                        <a:rPr lang="en-US" sz="1200" dirty="0">
                          <a:effectLst/>
                          <a:latin typeface="Gill Sans MT" panose="020B0502020104020203" pitchFamily="34" charset="0"/>
                          <a:ea typeface="DengXian" panose="02010600030101010101" pitchFamily="2" charset="-122"/>
                          <a:cs typeface="DaunPenh" panose="01010101010101010101" pitchFamily="2" charset="0"/>
                        </a:rPr>
                        <a:t>Mainstream biodiversity conservation and</a:t>
                      </a:r>
                      <a:r>
                        <a:rPr lang="en-US" sz="1200" dirty="0">
                          <a:effectLst/>
                          <a:latin typeface="Calibri" panose="020F0502020204030204" pitchFamily="34" charset="0"/>
                          <a:ea typeface="DengXian" panose="02010600030101010101" pitchFamily="2" charset="-122"/>
                          <a:cs typeface="DaunPenh" panose="01010101010101010101" pitchFamily="2" charset="0"/>
                        </a:rPr>
                        <a:t> </a:t>
                      </a:r>
                      <a:r>
                        <a:rPr lang="en-US" sz="1200" dirty="0">
                          <a:effectLst/>
                          <a:latin typeface="Gill Sans MT" panose="020B0502020104020203" pitchFamily="34" charset="0"/>
                          <a:ea typeface="DengXian" panose="02010600030101010101" pitchFamily="2" charset="-122"/>
                          <a:cs typeface="DaunPenh" panose="01010101010101010101" pitchFamily="2" charset="0"/>
                        </a:rPr>
                        <a:t>protect ecosystem functions</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p>
                      <a:pPr marL="171450" marR="0" indent="-171450" algn="just">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DengXian" panose="02010600030101010101" pitchFamily="2" charset="-122"/>
                          <a:cs typeface="DaunPenh" panose="01010101010101010101" pitchFamily="2" charset="0"/>
                        </a:rPr>
                        <a:t>R</a:t>
                      </a:r>
                      <a:r>
                        <a:rPr lang="en-US" sz="1200" dirty="0">
                          <a:effectLst/>
                          <a:latin typeface="Gill Sans MT" panose="020B0502020104020203" pitchFamily="34" charset="0"/>
                          <a:ea typeface="DengXian" panose="02010600030101010101" pitchFamily="2" charset="-122"/>
                          <a:cs typeface="DaunPenh" panose="01010101010101010101" pitchFamily="2" charset="0"/>
                        </a:rPr>
                        <a:t>educe losses, encourage reuse and recycle,</a:t>
                      </a:r>
                      <a:r>
                        <a:rPr lang="en-US" sz="1200" dirty="0">
                          <a:effectLst/>
                          <a:latin typeface="Calibri" panose="020F0502020204030204" pitchFamily="34" charset="0"/>
                          <a:ea typeface="DengXian" panose="02010600030101010101" pitchFamily="2" charset="-122"/>
                          <a:cs typeface="DaunPenh" panose="01010101010101010101" pitchFamily="2" charset="0"/>
                        </a:rPr>
                        <a:t> </a:t>
                      </a:r>
                      <a:r>
                        <a:rPr lang="en-US" sz="1200" dirty="0">
                          <a:effectLst/>
                          <a:latin typeface="Gill Sans MT" panose="020B0502020104020203" pitchFamily="34" charset="0"/>
                          <a:ea typeface="DengXian" panose="02010600030101010101" pitchFamily="2" charset="-122"/>
                          <a:cs typeface="DaunPenh" panose="01010101010101010101" pitchFamily="2" charset="0"/>
                        </a:rPr>
                        <a:t>and promote sustainable consumption</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p>
                      <a:pPr marL="171450" marR="0" indent="-171450" algn="just">
                        <a:lnSpc>
                          <a:spcPct val="107000"/>
                        </a:lnSpc>
                        <a:spcBef>
                          <a:spcPts val="0"/>
                        </a:spcBef>
                        <a:spcAft>
                          <a:spcPts val="0"/>
                        </a:spcAft>
                        <a:buFont typeface="Wingdings" panose="05000000000000000000" pitchFamily="2" charset="2"/>
                        <a:buChar char="§"/>
                      </a:pPr>
                      <a:r>
                        <a:rPr lang="en-US" sz="1200" dirty="0">
                          <a:effectLst/>
                          <a:latin typeface="Gill Sans MT" panose="020B0502020104020203" pitchFamily="34" charset="0"/>
                          <a:ea typeface="DengXian" panose="02010600030101010101" pitchFamily="2" charset="-122"/>
                          <a:cs typeface="DaunPenh" panose="01010101010101010101" pitchFamily="2" charset="0"/>
                        </a:rPr>
                        <a:t>Adapt and improve</a:t>
                      </a:r>
                      <a:r>
                        <a:rPr lang="en-US" sz="1200" dirty="0">
                          <a:effectLst/>
                          <a:latin typeface="Calibri" panose="020F0502020204030204" pitchFamily="34" charset="0"/>
                          <a:ea typeface="DengXian" panose="02010600030101010101" pitchFamily="2" charset="-122"/>
                          <a:cs typeface="DaunPenh" panose="01010101010101010101" pitchFamily="2" charset="0"/>
                        </a:rPr>
                        <a:t> </a:t>
                      </a:r>
                      <a:r>
                        <a:rPr lang="en-US" sz="1200" dirty="0">
                          <a:effectLst/>
                          <a:latin typeface="Gill Sans MT" panose="020B0502020104020203" pitchFamily="34" charset="0"/>
                          <a:ea typeface="DengXian" panose="02010600030101010101" pitchFamily="2" charset="-122"/>
                          <a:cs typeface="DaunPenh" panose="01010101010101010101" pitchFamily="2" charset="0"/>
                        </a:rPr>
                        <a:t>investment and finance</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308765"/>
                  </a:ext>
                </a:extLst>
              </a:tr>
              <a:tr h="1029771">
                <a:tc>
                  <a:txBody>
                    <a:bodyPr/>
                    <a:lstStyle/>
                    <a:p>
                      <a:pPr marL="0" marR="0" algn="just">
                        <a:lnSpc>
                          <a:spcPct val="107000"/>
                        </a:lnSpc>
                        <a:spcBef>
                          <a:spcPts val="0"/>
                        </a:spcBef>
                        <a:spcAft>
                          <a:spcPts val="0"/>
                        </a:spcAft>
                      </a:pPr>
                      <a:r>
                        <a:rPr lang="en-US" sz="1200" dirty="0">
                          <a:effectLst/>
                          <a:latin typeface="Gill Sans MT" panose="020B0502020104020203" pitchFamily="34" charset="0"/>
                          <a:ea typeface="DengXian" panose="02010600030101010101" pitchFamily="2" charset="-122"/>
                          <a:cs typeface="DaunPenh" panose="01010101010101010101" pitchFamily="2" charset="0"/>
                        </a:rPr>
                        <a:t>2.4 By 2030, ensure sustainable food production systems and implement resilient agricultural practices that increase productivity and production, that help maintain ecosystems, that strengthen capacity for adaption to climate change, extreme weather, drought, flooding and other disasters and that progressively improve land and soil quality.</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marR="0" indent="-171450" algn="just">
                        <a:lnSpc>
                          <a:spcPct val="107000"/>
                        </a:lnSpc>
                        <a:spcBef>
                          <a:spcPts val="0"/>
                        </a:spcBef>
                        <a:spcAft>
                          <a:spcPts val="0"/>
                        </a:spcAft>
                        <a:buFont typeface="Wingdings" panose="05000000000000000000" pitchFamily="2" charset="2"/>
                        <a:buChar char="§"/>
                      </a:pPr>
                      <a:r>
                        <a:rPr lang="en-US" sz="1200" dirty="0">
                          <a:effectLst/>
                          <a:latin typeface="Gill Sans MT" panose="020B0502020104020203" pitchFamily="34" charset="0"/>
                          <a:ea typeface="DengXian" panose="02010600030101010101" pitchFamily="2" charset="-122"/>
                          <a:cs typeface="DaunPenh" panose="01010101010101010101" pitchFamily="2" charset="0"/>
                        </a:rPr>
                        <a:t>Strengthen</a:t>
                      </a:r>
                      <a:r>
                        <a:rPr lang="en-US" sz="1200" dirty="0">
                          <a:effectLst/>
                          <a:latin typeface="Calibri" panose="020F0502020204030204" pitchFamily="34" charset="0"/>
                          <a:ea typeface="DengXian" panose="02010600030101010101" pitchFamily="2" charset="-122"/>
                          <a:cs typeface="DaunPenh" panose="01010101010101010101" pitchFamily="2" charset="0"/>
                        </a:rPr>
                        <a:t> </a:t>
                      </a:r>
                      <a:r>
                        <a:rPr lang="en-US" sz="1200" dirty="0">
                          <a:effectLst/>
                          <a:latin typeface="Gill Sans MT" panose="020B0502020104020203" pitchFamily="34" charset="0"/>
                          <a:ea typeface="DengXian" panose="02010600030101010101" pitchFamily="2" charset="-122"/>
                          <a:cs typeface="DaunPenh" panose="01010101010101010101" pitchFamily="2" charset="0"/>
                        </a:rPr>
                        <a:t>innovation systems</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p>
                      <a:pPr marL="171450" marR="0" indent="-171450" algn="just">
                        <a:lnSpc>
                          <a:spcPct val="107000"/>
                        </a:lnSpc>
                        <a:spcBef>
                          <a:spcPts val="0"/>
                        </a:spcBef>
                        <a:spcAft>
                          <a:spcPts val="0"/>
                        </a:spcAft>
                        <a:buFont typeface="Wingdings" panose="05000000000000000000" pitchFamily="2" charset="2"/>
                        <a:buChar char="§"/>
                      </a:pPr>
                      <a:r>
                        <a:rPr lang="en-US" sz="1200" dirty="0">
                          <a:effectLst/>
                          <a:latin typeface="Gill Sans MT" panose="020B0502020104020203" pitchFamily="34" charset="0"/>
                          <a:ea typeface="DengXian" panose="02010600030101010101" pitchFamily="2" charset="-122"/>
                          <a:cs typeface="DaunPenh" panose="01010101010101010101" pitchFamily="2" charset="0"/>
                        </a:rPr>
                        <a:t>Address and adapt</a:t>
                      </a:r>
                      <a:r>
                        <a:rPr lang="en-US" sz="1200" dirty="0">
                          <a:effectLst/>
                          <a:latin typeface="Calibri" panose="020F0502020204030204" pitchFamily="34" charset="0"/>
                          <a:ea typeface="DengXian" panose="02010600030101010101" pitchFamily="2" charset="-122"/>
                          <a:cs typeface="DaunPenh" panose="01010101010101010101" pitchFamily="2" charset="0"/>
                        </a:rPr>
                        <a:t> </a:t>
                      </a:r>
                      <a:r>
                        <a:rPr lang="en-US" sz="1200" dirty="0">
                          <a:effectLst/>
                          <a:latin typeface="Gill Sans MT" panose="020B0502020104020203" pitchFamily="34" charset="0"/>
                          <a:ea typeface="DengXian" panose="02010600030101010101" pitchFamily="2" charset="-122"/>
                          <a:cs typeface="DaunPenh" panose="01010101010101010101" pitchFamily="2" charset="0"/>
                        </a:rPr>
                        <a:t>to climate change</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p>
                      <a:pPr marL="171450" marR="0" indent="-171450" algn="just">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DengXian" panose="02010600030101010101" pitchFamily="2" charset="-122"/>
                          <a:cs typeface="DaunPenh" panose="01010101010101010101" pitchFamily="2" charset="0"/>
                        </a:rPr>
                        <a:t>S</a:t>
                      </a:r>
                      <a:r>
                        <a:rPr lang="en-US" sz="1200" dirty="0">
                          <a:effectLst/>
                          <a:latin typeface="Gill Sans MT" panose="020B0502020104020203" pitchFamily="34" charset="0"/>
                          <a:ea typeface="DengXian" panose="02010600030101010101" pitchFamily="2" charset="-122"/>
                          <a:cs typeface="DaunPenh" panose="01010101010101010101" pitchFamily="2" charset="0"/>
                        </a:rPr>
                        <a:t>trengthen ecosystem resilience</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7477488"/>
                  </a:ext>
                </a:extLst>
              </a:tr>
            </a:tbl>
          </a:graphicData>
        </a:graphic>
      </p:graphicFrame>
    </p:spTree>
    <p:extLst>
      <p:ext uri="{BB962C8B-B14F-4D97-AF65-F5344CB8AC3E}">
        <p14:creationId xmlns:p14="http://schemas.microsoft.com/office/powerpoint/2010/main" val="3203210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4FC043D-1626-4DB4-B661-183022D9CEE8}"/>
              </a:ext>
            </a:extLst>
          </p:cNvPr>
          <p:cNvSpPr/>
          <p:nvPr/>
        </p:nvSpPr>
        <p:spPr>
          <a:xfrm>
            <a:off x="910224" y="345293"/>
            <a:ext cx="7303883" cy="520967"/>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0E85ED6-086D-4309-811F-EF0033383B30}"/>
              </a:ext>
            </a:extLst>
          </p:cNvPr>
          <p:cNvSpPr/>
          <p:nvPr/>
        </p:nvSpPr>
        <p:spPr>
          <a:xfrm>
            <a:off x="1073009" y="405721"/>
            <a:ext cx="6096469" cy="400110"/>
          </a:xfrm>
          <a:prstGeom prst="rect">
            <a:avLst/>
          </a:prstGeom>
          <a:noFill/>
        </p:spPr>
        <p:txBody>
          <a:bodyPr wrap="square" lIns="91440" tIns="45720" rIns="91440" bIns="45720">
            <a:spAutoFit/>
          </a:bodyPr>
          <a:lstStyle/>
          <a:p>
            <a:pPr algn="ctr"/>
            <a:r>
              <a:rPr lang="en-US" sz="2000" b="1" dirty="0">
                <a:ln w="12700">
                  <a:solidFill>
                    <a:schemeClr val="accent1"/>
                  </a:solidFill>
                  <a:prstDash val="solid"/>
                </a:ln>
                <a:solidFill>
                  <a:schemeClr val="bg1"/>
                </a:solidFill>
                <a:effectLst>
                  <a:outerShdw dist="38100" dir="2640000" algn="bl" rotWithShape="0">
                    <a:schemeClr val="accent1"/>
                  </a:outerShdw>
                </a:effectLst>
              </a:rPr>
              <a:t>Target and Actions on CSDG 3 for 2030 Agenda</a:t>
            </a:r>
          </a:p>
        </p:txBody>
      </p:sp>
      <p:pic>
        <p:nvPicPr>
          <p:cNvPr id="20" name="Picture 19">
            <a:extLst>
              <a:ext uri="{FF2B5EF4-FFF2-40B4-BE49-F238E27FC236}">
                <a16:creationId xmlns:a16="http://schemas.microsoft.com/office/drawing/2014/main" id="{A745B051-E5FA-4C80-844A-C4D67075C1BD}"/>
              </a:ext>
            </a:extLst>
          </p:cNvPr>
          <p:cNvPicPr>
            <a:picLocks noChangeAspect="1"/>
          </p:cNvPicPr>
          <p:nvPr/>
        </p:nvPicPr>
        <p:blipFill>
          <a:blip r:embed="rId2"/>
          <a:stretch>
            <a:fillRect/>
          </a:stretch>
        </p:blipFill>
        <p:spPr>
          <a:xfrm>
            <a:off x="-173037" y="59269"/>
            <a:ext cx="1520530" cy="1152318"/>
          </a:xfrm>
          <a:prstGeom prst="rect">
            <a:avLst/>
          </a:prstGeom>
        </p:spPr>
      </p:pic>
      <p:pic>
        <p:nvPicPr>
          <p:cNvPr id="22" name="Picture 21">
            <a:extLst>
              <a:ext uri="{FF2B5EF4-FFF2-40B4-BE49-F238E27FC236}">
                <a16:creationId xmlns:a16="http://schemas.microsoft.com/office/drawing/2014/main" id="{0EB4A38E-FEE9-4D21-B2B9-C3AC882CFAE0}"/>
              </a:ext>
            </a:extLst>
          </p:cNvPr>
          <p:cNvPicPr>
            <a:picLocks noChangeAspect="1"/>
          </p:cNvPicPr>
          <p:nvPr/>
        </p:nvPicPr>
        <p:blipFill>
          <a:blip r:embed="rId2"/>
          <a:stretch>
            <a:fillRect/>
          </a:stretch>
        </p:blipFill>
        <p:spPr>
          <a:xfrm>
            <a:off x="7790922" y="0"/>
            <a:ext cx="1520530" cy="1152318"/>
          </a:xfrm>
          <a:prstGeom prst="rect">
            <a:avLst/>
          </a:prstGeom>
        </p:spPr>
      </p:pic>
      <p:sp>
        <p:nvSpPr>
          <p:cNvPr id="23" name="Rectangle 22">
            <a:extLst>
              <a:ext uri="{FF2B5EF4-FFF2-40B4-BE49-F238E27FC236}">
                <a16:creationId xmlns:a16="http://schemas.microsoft.com/office/drawing/2014/main" id="{90934983-250C-4709-9A9B-9B62ECC84B88}"/>
              </a:ext>
            </a:extLst>
          </p:cNvPr>
          <p:cNvSpPr/>
          <p:nvPr/>
        </p:nvSpPr>
        <p:spPr>
          <a:xfrm>
            <a:off x="236064" y="408021"/>
            <a:ext cx="674160" cy="461665"/>
          </a:xfrm>
          <a:prstGeom prst="rect">
            <a:avLst/>
          </a:prstGeom>
          <a:noFill/>
        </p:spPr>
        <p:txBody>
          <a:bodyPr wrap="square" lIns="91440" tIns="45720" rIns="91440" bIns="45720">
            <a:spAutoFit/>
          </a:bodyPr>
          <a:lstStyle/>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a:extLst>
              <a:ext uri="{FF2B5EF4-FFF2-40B4-BE49-F238E27FC236}">
                <a16:creationId xmlns:a16="http://schemas.microsoft.com/office/drawing/2014/main" id="{74939C4F-BB84-4A33-BE2B-4B062097159F}"/>
              </a:ext>
            </a:extLst>
          </p:cNvPr>
          <p:cNvSpPr/>
          <p:nvPr/>
        </p:nvSpPr>
        <p:spPr>
          <a:xfrm>
            <a:off x="8214107" y="345325"/>
            <a:ext cx="674160" cy="461665"/>
          </a:xfrm>
          <a:prstGeom prst="rect">
            <a:avLst/>
          </a:prstGeom>
          <a:noFill/>
        </p:spPr>
        <p:txBody>
          <a:bodyPr wrap="square" lIns="91440" tIns="45720" rIns="91440" bIns="45720">
            <a:spAutoFit/>
          </a:bodyPr>
          <a:lstStyle/>
          <a:p>
            <a:pPr algn="ct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8" name="Table 7">
            <a:extLst>
              <a:ext uri="{FF2B5EF4-FFF2-40B4-BE49-F238E27FC236}">
                <a16:creationId xmlns:a16="http://schemas.microsoft.com/office/drawing/2014/main" id="{198144CD-A22C-4BA7-81EB-7DF9706CA02B}"/>
              </a:ext>
            </a:extLst>
          </p:cNvPr>
          <p:cNvGraphicFramePr>
            <a:graphicFrameLocks noGrp="1"/>
          </p:cNvGraphicFramePr>
          <p:nvPr>
            <p:extLst>
              <p:ext uri="{D42A27DB-BD31-4B8C-83A1-F6EECF244321}">
                <p14:modId xmlns:p14="http://schemas.microsoft.com/office/powerpoint/2010/main" val="3497496070"/>
              </p:ext>
            </p:extLst>
          </p:nvPr>
        </p:nvGraphicFramePr>
        <p:xfrm>
          <a:off x="975476" y="1062260"/>
          <a:ext cx="7303884" cy="3645892"/>
        </p:xfrm>
        <a:graphic>
          <a:graphicData uri="http://schemas.openxmlformats.org/drawingml/2006/table">
            <a:tbl>
              <a:tblPr firstRow="1" firstCol="1" bandRow="1">
                <a:tableStyleId>{701FB10D-A61A-4DE4-8506-F670E7A89527}</a:tableStyleId>
              </a:tblPr>
              <a:tblGrid>
                <a:gridCol w="3566016">
                  <a:extLst>
                    <a:ext uri="{9D8B030D-6E8A-4147-A177-3AD203B41FA5}">
                      <a16:colId xmlns:a16="http://schemas.microsoft.com/office/drawing/2014/main" val="2001919506"/>
                    </a:ext>
                  </a:extLst>
                </a:gridCol>
                <a:gridCol w="3737868">
                  <a:extLst>
                    <a:ext uri="{9D8B030D-6E8A-4147-A177-3AD203B41FA5}">
                      <a16:colId xmlns:a16="http://schemas.microsoft.com/office/drawing/2014/main" val="4026439449"/>
                    </a:ext>
                  </a:extLst>
                </a:gridCol>
              </a:tblGrid>
              <a:tr h="269474">
                <a:tc>
                  <a:txBody>
                    <a:bodyPr/>
                    <a:lstStyle/>
                    <a:p>
                      <a:pPr marL="0" marR="0" algn="just">
                        <a:lnSpc>
                          <a:spcPct val="107000"/>
                        </a:lnSpc>
                        <a:spcBef>
                          <a:spcPts val="0"/>
                        </a:spcBef>
                        <a:spcAft>
                          <a:spcPts val="0"/>
                        </a:spcAft>
                      </a:pPr>
                      <a:r>
                        <a:rPr lang="en-US" sz="1200" b="1" dirty="0">
                          <a:solidFill>
                            <a:schemeClr val="bg1"/>
                          </a:solidFill>
                          <a:effectLst/>
                        </a:rPr>
                        <a:t>TARGET OR OUTCOMES</a:t>
                      </a:r>
                      <a:endParaRPr lang="en-US" sz="1200" b="1" dirty="0">
                        <a:solidFill>
                          <a:schemeClr val="bg1"/>
                        </a:solidFill>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solidFill>
                      <a:srgbClr val="002060"/>
                    </a:solidFill>
                  </a:tcPr>
                </a:tc>
                <a:tc>
                  <a:txBody>
                    <a:bodyPr/>
                    <a:lstStyle/>
                    <a:p>
                      <a:pPr marL="0" marR="0" algn="just">
                        <a:lnSpc>
                          <a:spcPct val="107000"/>
                        </a:lnSpc>
                        <a:spcBef>
                          <a:spcPts val="0"/>
                        </a:spcBef>
                        <a:spcAft>
                          <a:spcPts val="0"/>
                        </a:spcAft>
                      </a:pPr>
                      <a:r>
                        <a:rPr lang="en-US" sz="1200" b="1" dirty="0">
                          <a:solidFill>
                            <a:schemeClr val="bg1"/>
                          </a:solidFill>
                          <a:effectLst/>
                        </a:rPr>
                        <a:t> ACTIVITIES OR INPUTS</a:t>
                      </a:r>
                      <a:endParaRPr lang="en-US" sz="1200" b="1" dirty="0">
                        <a:solidFill>
                          <a:schemeClr val="bg1"/>
                        </a:solidFill>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solidFill>
                      <a:srgbClr val="002060"/>
                    </a:solidFill>
                  </a:tcPr>
                </a:tc>
                <a:extLst>
                  <a:ext uri="{0D108BD9-81ED-4DB2-BD59-A6C34878D82A}">
                    <a16:rowId xmlns:a16="http://schemas.microsoft.com/office/drawing/2014/main" val="1203092811"/>
                  </a:ext>
                </a:extLst>
              </a:tr>
              <a:tr h="755773">
                <a:tc>
                  <a:txBody>
                    <a:bodyPr/>
                    <a:lstStyle/>
                    <a:p>
                      <a:pPr marL="0" marR="0" algn="just">
                        <a:lnSpc>
                          <a:spcPct val="107000"/>
                        </a:lnSpc>
                        <a:spcBef>
                          <a:spcPts val="0"/>
                        </a:spcBef>
                        <a:spcAft>
                          <a:spcPts val="0"/>
                        </a:spcAft>
                      </a:pPr>
                      <a:r>
                        <a:rPr lang="en-US" sz="1200" dirty="0">
                          <a:effectLst/>
                        </a:rPr>
                        <a:t>3.3 By 2030, end the epidemics of AIDS, tuberculosis, malaria and neglected tropical diseases and combat hepatitis, water-borne diseases and other communicable diseases, and Covid-19</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tc>
                <a:tc>
                  <a:txBody>
                    <a:bodyPr/>
                    <a:lstStyle/>
                    <a:p>
                      <a:pPr marL="171450" marR="0" indent="-171450" algn="just">
                        <a:lnSpc>
                          <a:spcPct val="107000"/>
                        </a:lnSpc>
                        <a:spcBef>
                          <a:spcPts val="0"/>
                        </a:spcBef>
                        <a:spcAft>
                          <a:spcPts val="0"/>
                        </a:spcAft>
                        <a:buFont typeface="Wingdings" panose="05000000000000000000" pitchFamily="2" charset="2"/>
                        <a:buChar char="§"/>
                      </a:pPr>
                      <a:r>
                        <a:rPr lang="en-US" sz="1200" dirty="0">
                          <a:effectLst/>
                        </a:rPr>
                        <a:t>Improve health care system and human resource in medical fields. More specialty improves AI applications and remote sensing to support health care systems</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tc>
                <a:extLst>
                  <a:ext uri="{0D108BD9-81ED-4DB2-BD59-A6C34878D82A}">
                    <a16:rowId xmlns:a16="http://schemas.microsoft.com/office/drawing/2014/main" val="3965094475"/>
                  </a:ext>
                </a:extLst>
              </a:tr>
              <a:tr h="755773">
                <a:tc>
                  <a:txBody>
                    <a:bodyPr/>
                    <a:lstStyle/>
                    <a:p>
                      <a:pPr marL="0" marR="0" algn="just">
                        <a:lnSpc>
                          <a:spcPct val="107000"/>
                        </a:lnSpc>
                        <a:spcBef>
                          <a:spcPts val="0"/>
                        </a:spcBef>
                        <a:spcAft>
                          <a:spcPts val="0"/>
                        </a:spcAft>
                      </a:pPr>
                      <a:r>
                        <a:rPr lang="en-US" sz="1200">
                          <a:effectLst/>
                        </a:rPr>
                        <a:t>3.4 By 2030, reduce by one third premature mortality from non-communicable diseases through prevention and treatment and promote mental health and well-being.</a:t>
                      </a:r>
                    </a:p>
                    <a:p>
                      <a:pPr marL="0" marR="0" algn="just">
                        <a:lnSpc>
                          <a:spcPct val="107000"/>
                        </a:lnSpc>
                        <a:spcBef>
                          <a:spcPts val="0"/>
                        </a:spcBef>
                        <a:spcAft>
                          <a:spcPts val="0"/>
                        </a:spcAft>
                      </a:pPr>
                      <a:r>
                        <a:rPr lang="en-US" sz="1200">
                          <a:effectLst/>
                        </a:rPr>
                        <a:t> </a:t>
                      </a:r>
                      <a:endParaRPr lang="en-US" sz="120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tc>
                <a:tc>
                  <a:txBody>
                    <a:bodyPr/>
                    <a:lstStyle/>
                    <a:p>
                      <a:pPr marL="171450" marR="0" indent="-171450" algn="just">
                        <a:lnSpc>
                          <a:spcPct val="107000"/>
                        </a:lnSpc>
                        <a:spcBef>
                          <a:spcPts val="0"/>
                        </a:spcBef>
                        <a:spcAft>
                          <a:spcPts val="0"/>
                        </a:spcAft>
                        <a:buFont typeface="Wingdings" panose="05000000000000000000" pitchFamily="2" charset="2"/>
                        <a:buChar char="§"/>
                      </a:pPr>
                      <a:r>
                        <a:rPr lang="en-US" sz="1200" dirty="0">
                          <a:effectLst/>
                        </a:rPr>
                        <a:t>Improve health care system and human resource in medical fields. More specialty improves AI applications and remote sensing to support health care systems </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tc>
                <a:extLst>
                  <a:ext uri="{0D108BD9-81ED-4DB2-BD59-A6C34878D82A}">
                    <a16:rowId xmlns:a16="http://schemas.microsoft.com/office/drawing/2014/main" val="2138957379"/>
                  </a:ext>
                </a:extLst>
              </a:tr>
              <a:tr h="470339">
                <a:tc>
                  <a:txBody>
                    <a:bodyPr/>
                    <a:lstStyle/>
                    <a:p>
                      <a:pPr marL="0" marR="0" algn="just">
                        <a:lnSpc>
                          <a:spcPct val="107000"/>
                        </a:lnSpc>
                        <a:spcBef>
                          <a:spcPts val="0"/>
                        </a:spcBef>
                        <a:spcAft>
                          <a:spcPts val="0"/>
                        </a:spcAft>
                      </a:pPr>
                      <a:r>
                        <a:rPr lang="en-US" sz="1200" dirty="0">
                          <a:effectLst/>
                        </a:rPr>
                        <a:t>3.6 By 2030, halve the number of global deaths and injuries from road traffic accidents.</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tc>
                <a:tc>
                  <a:txBody>
                    <a:bodyPr/>
                    <a:lstStyle/>
                    <a:p>
                      <a:pPr marL="171450" marR="0" indent="-171450" algn="just">
                        <a:lnSpc>
                          <a:spcPct val="107000"/>
                        </a:lnSpc>
                        <a:spcBef>
                          <a:spcPts val="0"/>
                        </a:spcBef>
                        <a:spcAft>
                          <a:spcPts val="0"/>
                        </a:spcAft>
                        <a:buFont typeface="Wingdings" panose="05000000000000000000" pitchFamily="2" charset="2"/>
                        <a:buChar char="§"/>
                      </a:pPr>
                      <a:r>
                        <a:rPr lang="en-US" sz="1200" dirty="0">
                          <a:effectLst/>
                        </a:rPr>
                        <a:t>Strengthen implementation </a:t>
                      </a:r>
                    </a:p>
                    <a:p>
                      <a:pPr marL="0" marR="0" algn="just">
                        <a:lnSpc>
                          <a:spcPct val="107000"/>
                        </a:lnSpc>
                        <a:spcBef>
                          <a:spcPts val="0"/>
                        </a:spcBef>
                        <a:spcAft>
                          <a:spcPts val="0"/>
                        </a:spcAft>
                      </a:pPr>
                      <a:r>
                        <a:rPr lang="en-US" sz="1200" dirty="0">
                          <a:effectLst/>
                        </a:rPr>
                        <a:t>of traffic law and infrastructures </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tc>
                <a:extLst>
                  <a:ext uri="{0D108BD9-81ED-4DB2-BD59-A6C34878D82A}">
                    <a16:rowId xmlns:a16="http://schemas.microsoft.com/office/drawing/2014/main" val="3542946072"/>
                  </a:ext>
                </a:extLst>
              </a:tr>
              <a:tr h="884398">
                <a:tc>
                  <a:txBody>
                    <a:bodyPr/>
                    <a:lstStyle/>
                    <a:p>
                      <a:pPr marL="0" marR="0" algn="just">
                        <a:lnSpc>
                          <a:spcPct val="107000"/>
                        </a:lnSpc>
                        <a:spcBef>
                          <a:spcPts val="0"/>
                        </a:spcBef>
                        <a:spcAft>
                          <a:spcPts val="0"/>
                        </a:spcAft>
                      </a:pPr>
                      <a:r>
                        <a:rPr lang="en-US" sz="1200" dirty="0">
                          <a:effectLst/>
                        </a:rPr>
                        <a:t>3.8 Achieve universal health coverage, including financial risk protection, access to quality essential health-care services and access to safe, effective, quality and affordable essential medicines and vaccines for all.</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tc>
                <a:tc>
                  <a:txBody>
                    <a:bodyPr/>
                    <a:lstStyle/>
                    <a:p>
                      <a:pPr marL="171450" marR="0" indent="-171450" algn="just">
                        <a:lnSpc>
                          <a:spcPct val="107000"/>
                        </a:lnSpc>
                        <a:spcBef>
                          <a:spcPts val="0"/>
                        </a:spcBef>
                        <a:spcAft>
                          <a:spcPts val="0"/>
                        </a:spcAft>
                        <a:buFont typeface="Wingdings" panose="05000000000000000000" pitchFamily="2" charset="2"/>
                        <a:buChar char="§"/>
                      </a:pPr>
                      <a:r>
                        <a:rPr lang="en-US" sz="1200" dirty="0">
                          <a:effectLst/>
                        </a:rPr>
                        <a:t>Boost effective and sustainable primary health care for achieving the health-related SDG targets and progress on the other accelerator themes.</a:t>
                      </a:r>
                      <a:endParaRPr lang="en-US" sz="1200" dirty="0">
                        <a:effectLst/>
                        <a:latin typeface="Calibri" panose="020F0502020204030204" pitchFamily="34" charset="0"/>
                        <a:ea typeface="DengXian" panose="02010600030101010101" pitchFamily="2" charset="-122"/>
                        <a:cs typeface="DaunPenh" panose="01010101010101010101" pitchFamily="2" charset="0"/>
                      </a:endParaRPr>
                    </a:p>
                  </a:txBody>
                  <a:tcPr marL="11670" marR="11670" marT="0" marB="0"/>
                </a:tc>
                <a:extLst>
                  <a:ext uri="{0D108BD9-81ED-4DB2-BD59-A6C34878D82A}">
                    <a16:rowId xmlns:a16="http://schemas.microsoft.com/office/drawing/2014/main" val="503141455"/>
                  </a:ext>
                </a:extLst>
              </a:tr>
            </a:tbl>
          </a:graphicData>
        </a:graphic>
      </p:graphicFrame>
    </p:spTree>
    <p:extLst>
      <p:ext uri="{BB962C8B-B14F-4D97-AF65-F5344CB8AC3E}">
        <p14:creationId xmlns:p14="http://schemas.microsoft.com/office/powerpoint/2010/main" val="333856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4FC043D-1626-4DB4-B661-183022D9CEE8}"/>
              </a:ext>
            </a:extLst>
          </p:cNvPr>
          <p:cNvSpPr/>
          <p:nvPr/>
        </p:nvSpPr>
        <p:spPr>
          <a:xfrm>
            <a:off x="910224" y="345293"/>
            <a:ext cx="7303883" cy="520967"/>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0E85ED6-086D-4309-811F-EF0033383B30}"/>
              </a:ext>
            </a:extLst>
          </p:cNvPr>
          <p:cNvSpPr/>
          <p:nvPr/>
        </p:nvSpPr>
        <p:spPr>
          <a:xfrm>
            <a:off x="1223341" y="345325"/>
            <a:ext cx="4703326" cy="461665"/>
          </a:xfrm>
          <a:prstGeom prst="rect">
            <a:avLst/>
          </a:prstGeom>
          <a:noFill/>
        </p:spPr>
        <p:txBody>
          <a:bodyPr wrap="square" lIns="91440" tIns="45720" rIns="91440" bIns="45720">
            <a:spAutoFit/>
          </a:bodyPr>
          <a:lstStyle/>
          <a:p>
            <a:pPr algn="ctr"/>
            <a:r>
              <a:rPr lang="en-US" sz="2400" b="1" dirty="0">
                <a:ln w="12700">
                  <a:solidFill>
                    <a:schemeClr val="accent1"/>
                  </a:solidFill>
                  <a:prstDash val="solid"/>
                </a:ln>
                <a:solidFill>
                  <a:schemeClr val="bg1"/>
                </a:solidFill>
                <a:effectLst>
                  <a:outerShdw dist="38100" dir="2640000" algn="bl" rotWithShape="0">
                    <a:schemeClr val="accent1"/>
                  </a:outerShdw>
                </a:effectLst>
              </a:rPr>
              <a:t>METHODS AND STRATEGIES</a:t>
            </a:r>
          </a:p>
        </p:txBody>
      </p:sp>
      <p:pic>
        <p:nvPicPr>
          <p:cNvPr id="20" name="Picture 19">
            <a:extLst>
              <a:ext uri="{FF2B5EF4-FFF2-40B4-BE49-F238E27FC236}">
                <a16:creationId xmlns:a16="http://schemas.microsoft.com/office/drawing/2014/main" id="{A745B051-E5FA-4C80-844A-C4D67075C1BD}"/>
              </a:ext>
            </a:extLst>
          </p:cNvPr>
          <p:cNvPicPr>
            <a:picLocks noChangeAspect="1"/>
          </p:cNvPicPr>
          <p:nvPr/>
        </p:nvPicPr>
        <p:blipFill>
          <a:blip r:embed="rId2"/>
          <a:stretch>
            <a:fillRect/>
          </a:stretch>
        </p:blipFill>
        <p:spPr>
          <a:xfrm>
            <a:off x="-173037" y="59269"/>
            <a:ext cx="1520530" cy="1152318"/>
          </a:xfrm>
          <a:prstGeom prst="rect">
            <a:avLst/>
          </a:prstGeom>
        </p:spPr>
      </p:pic>
      <p:sp>
        <p:nvSpPr>
          <p:cNvPr id="23" name="Rectangle 22">
            <a:extLst>
              <a:ext uri="{FF2B5EF4-FFF2-40B4-BE49-F238E27FC236}">
                <a16:creationId xmlns:a16="http://schemas.microsoft.com/office/drawing/2014/main" id="{90934983-250C-4709-9A9B-9B62ECC84B88}"/>
              </a:ext>
            </a:extLst>
          </p:cNvPr>
          <p:cNvSpPr/>
          <p:nvPr/>
        </p:nvSpPr>
        <p:spPr>
          <a:xfrm>
            <a:off x="236063" y="387661"/>
            <a:ext cx="674160" cy="461665"/>
          </a:xfrm>
          <a:prstGeom prst="rect">
            <a:avLst/>
          </a:prstGeom>
          <a:noFill/>
        </p:spPr>
        <p:txBody>
          <a:bodyPr wrap="square" lIns="91440" tIns="45720" rIns="91440" bIns="45720">
            <a:spAutoFit/>
          </a:bodyPr>
          <a:lstStyle/>
          <a:p>
            <a:pPr algn="ct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9" name="Picture 8">
            <a:extLst>
              <a:ext uri="{FF2B5EF4-FFF2-40B4-BE49-F238E27FC236}">
                <a16:creationId xmlns:a16="http://schemas.microsoft.com/office/drawing/2014/main" id="{D3AA4F5B-FB3A-472C-8222-BE5945FEF47D}"/>
              </a:ext>
            </a:extLst>
          </p:cNvPr>
          <p:cNvPicPr/>
          <p:nvPr/>
        </p:nvPicPr>
        <p:blipFill>
          <a:blip r:embed="rId3"/>
          <a:stretch>
            <a:fillRect/>
          </a:stretch>
        </p:blipFill>
        <p:spPr>
          <a:xfrm>
            <a:off x="1590365" y="1076113"/>
            <a:ext cx="5943600" cy="3380740"/>
          </a:xfrm>
          <a:prstGeom prst="rect">
            <a:avLst/>
          </a:prstGeom>
        </p:spPr>
      </p:pic>
    </p:spTree>
    <p:extLst>
      <p:ext uri="{BB962C8B-B14F-4D97-AF65-F5344CB8AC3E}">
        <p14:creationId xmlns:p14="http://schemas.microsoft.com/office/powerpoint/2010/main" val="376465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4FC043D-1626-4DB4-B661-183022D9CEE8}"/>
              </a:ext>
            </a:extLst>
          </p:cNvPr>
          <p:cNvSpPr/>
          <p:nvPr/>
        </p:nvSpPr>
        <p:spPr>
          <a:xfrm>
            <a:off x="910224" y="345293"/>
            <a:ext cx="7303883" cy="520967"/>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0E85ED6-086D-4309-811F-EF0033383B30}"/>
              </a:ext>
            </a:extLst>
          </p:cNvPr>
          <p:cNvSpPr/>
          <p:nvPr/>
        </p:nvSpPr>
        <p:spPr>
          <a:xfrm>
            <a:off x="1223340" y="345325"/>
            <a:ext cx="6828459" cy="461665"/>
          </a:xfrm>
          <a:prstGeom prst="rect">
            <a:avLst/>
          </a:prstGeom>
          <a:noFill/>
        </p:spPr>
        <p:txBody>
          <a:bodyPr wrap="square" lIns="91440" tIns="45720" rIns="91440" bIns="45720">
            <a:spAutoFit/>
          </a:bodyPr>
          <a:lstStyle/>
          <a:p>
            <a:pPr algn="ctr"/>
            <a:r>
              <a:rPr lang="en-US" sz="2400" b="1" dirty="0">
                <a:ln w="12700">
                  <a:solidFill>
                    <a:schemeClr val="accent1"/>
                  </a:solidFill>
                  <a:prstDash val="solid"/>
                </a:ln>
                <a:solidFill>
                  <a:schemeClr val="bg1"/>
                </a:solidFill>
                <a:effectLst>
                  <a:outerShdw dist="38100" dir="2640000" algn="bl" rotWithShape="0">
                    <a:schemeClr val="accent1"/>
                  </a:outerShdw>
                </a:effectLst>
              </a:rPr>
              <a:t>FINANCIAL SYSTEMS AND BUDGET PLAN</a:t>
            </a:r>
          </a:p>
        </p:txBody>
      </p:sp>
      <p:pic>
        <p:nvPicPr>
          <p:cNvPr id="20" name="Picture 19">
            <a:extLst>
              <a:ext uri="{FF2B5EF4-FFF2-40B4-BE49-F238E27FC236}">
                <a16:creationId xmlns:a16="http://schemas.microsoft.com/office/drawing/2014/main" id="{A745B051-E5FA-4C80-844A-C4D67075C1BD}"/>
              </a:ext>
            </a:extLst>
          </p:cNvPr>
          <p:cNvPicPr>
            <a:picLocks noChangeAspect="1"/>
          </p:cNvPicPr>
          <p:nvPr/>
        </p:nvPicPr>
        <p:blipFill>
          <a:blip r:embed="rId2"/>
          <a:stretch>
            <a:fillRect/>
          </a:stretch>
        </p:blipFill>
        <p:spPr>
          <a:xfrm>
            <a:off x="-173037" y="59269"/>
            <a:ext cx="1520530" cy="1152318"/>
          </a:xfrm>
          <a:prstGeom prst="rect">
            <a:avLst/>
          </a:prstGeom>
        </p:spPr>
      </p:pic>
      <p:sp>
        <p:nvSpPr>
          <p:cNvPr id="23" name="Rectangle 22">
            <a:extLst>
              <a:ext uri="{FF2B5EF4-FFF2-40B4-BE49-F238E27FC236}">
                <a16:creationId xmlns:a16="http://schemas.microsoft.com/office/drawing/2014/main" id="{90934983-250C-4709-9A9B-9B62ECC84B88}"/>
              </a:ext>
            </a:extLst>
          </p:cNvPr>
          <p:cNvSpPr/>
          <p:nvPr/>
        </p:nvSpPr>
        <p:spPr>
          <a:xfrm>
            <a:off x="236063" y="387661"/>
            <a:ext cx="674160" cy="461665"/>
          </a:xfrm>
          <a:prstGeom prst="rect">
            <a:avLst/>
          </a:prstGeom>
          <a:noFill/>
        </p:spPr>
        <p:txBody>
          <a:bodyPr wrap="square" lIns="91440" tIns="45720" rIns="91440" bIns="45720">
            <a:spAutoFit/>
          </a:bodyPr>
          <a:lstStyle/>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pic>
        <p:nvPicPr>
          <p:cNvPr id="3" name="Picture 2">
            <a:extLst>
              <a:ext uri="{FF2B5EF4-FFF2-40B4-BE49-F238E27FC236}">
                <a16:creationId xmlns:a16="http://schemas.microsoft.com/office/drawing/2014/main" id="{EDFD3063-7EFC-480A-8DAB-C57B09F8B05F}"/>
              </a:ext>
            </a:extLst>
          </p:cNvPr>
          <p:cNvPicPr>
            <a:picLocks noChangeAspect="1"/>
          </p:cNvPicPr>
          <p:nvPr/>
        </p:nvPicPr>
        <p:blipFill>
          <a:blip r:embed="rId3"/>
          <a:stretch>
            <a:fillRect/>
          </a:stretch>
        </p:blipFill>
        <p:spPr>
          <a:xfrm>
            <a:off x="1991999" y="1359659"/>
            <a:ext cx="4770533" cy="2034716"/>
          </a:xfrm>
          <a:prstGeom prst="rect">
            <a:avLst/>
          </a:prstGeom>
        </p:spPr>
      </p:pic>
      <p:graphicFrame>
        <p:nvGraphicFramePr>
          <p:cNvPr id="5" name="Table 5">
            <a:extLst>
              <a:ext uri="{FF2B5EF4-FFF2-40B4-BE49-F238E27FC236}">
                <a16:creationId xmlns:a16="http://schemas.microsoft.com/office/drawing/2014/main" id="{30CAB6BD-2A01-4219-92A3-CBF9D6BC7B2D}"/>
              </a:ext>
            </a:extLst>
          </p:cNvPr>
          <p:cNvGraphicFramePr>
            <a:graphicFrameLocks noGrp="1"/>
          </p:cNvGraphicFramePr>
          <p:nvPr>
            <p:extLst>
              <p:ext uri="{D42A27DB-BD31-4B8C-83A1-F6EECF244321}">
                <p14:modId xmlns:p14="http://schemas.microsoft.com/office/powerpoint/2010/main" val="3279954919"/>
              </p:ext>
            </p:extLst>
          </p:nvPr>
        </p:nvGraphicFramePr>
        <p:xfrm>
          <a:off x="1589569" y="3516934"/>
          <a:ext cx="6096000" cy="741680"/>
        </p:xfrm>
        <a:graphic>
          <a:graphicData uri="http://schemas.openxmlformats.org/drawingml/2006/table">
            <a:tbl>
              <a:tblPr firstRow="1" bandRow="1">
                <a:tableStyleId>{701FB10D-A61A-4DE4-8506-F670E7A89527}</a:tableStyleId>
              </a:tblPr>
              <a:tblGrid>
                <a:gridCol w="3048000">
                  <a:extLst>
                    <a:ext uri="{9D8B030D-6E8A-4147-A177-3AD203B41FA5}">
                      <a16:colId xmlns:a16="http://schemas.microsoft.com/office/drawing/2014/main" val="3729744563"/>
                    </a:ext>
                  </a:extLst>
                </a:gridCol>
                <a:gridCol w="3048000">
                  <a:extLst>
                    <a:ext uri="{9D8B030D-6E8A-4147-A177-3AD203B41FA5}">
                      <a16:colId xmlns:a16="http://schemas.microsoft.com/office/drawing/2014/main" val="1696140160"/>
                    </a:ext>
                  </a:extLst>
                </a:gridCol>
              </a:tblGrid>
              <a:tr h="370840">
                <a:tc>
                  <a:txBody>
                    <a:bodyPr/>
                    <a:lstStyle/>
                    <a:p>
                      <a:r>
                        <a:rPr lang="en-US" dirty="0"/>
                        <a:t>CSDG 2</a:t>
                      </a:r>
                    </a:p>
                  </a:txBody>
                  <a:tcPr/>
                </a:tc>
                <a:tc>
                  <a:txBody>
                    <a:bodyPr/>
                    <a:lstStyle/>
                    <a:p>
                      <a:r>
                        <a:rPr lang="en-US" dirty="0"/>
                        <a:t>CSDG 3</a:t>
                      </a:r>
                    </a:p>
                  </a:txBody>
                  <a:tcPr/>
                </a:tc>
                <a:extLst>
                  <a:ext uri="{0D108BD9-81ED-4DB2-BD59-A6C34878D82A}">
                    <a16:rowId xmlns:a16="http://schemas.microsoft.com/office/drawing/2014/main" val="1519311820"/>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05640706"/>
                  </a:ext>
                </a:extLst>
              </a:tr>
            </a:tbl>
          </a:graphicData>
        </a:graphic>
      </p:graphicFrame>
      <p:sp>
        <p:nvSpPr>
          <p:cNvPr id="10" name="Rectangle 9">
            <a:extLst>
              <a:ext uri="{FF2B5EF4-FFF2-40B4-BE49-F238E27FC236}">
                <a16:creationId xmlns:a16="http://schemas.microsoft.com/office/drawing/2014/main" id="{9458AE7A-F9BE-4D4A-97A9-19CF1474826C}"/>
              </a:ext>
            </a:extLst>
          </p:cNvPr>
          <p:cNvSpPr/>
          <p:nvPr/>
        </p:nvSpPr>
        <p:spPr>
          <a:xfrm>
            <a:off x="1589569" y="3936265"/>
            <a:ext cx="3132589" cy="261610"/>
          </a:xfrm>
          <a:prstGeom prst="rect">
            <a:avLst/>
          </a:prstGeom>
        </p:spPr>
        <p:txBody>
          <a:bodyPr wrap="none">
            <a:spAutoFit/>
          </a:bodyPr>
          <a:lstStyle/>
          <a:p>
            <a:r>
              <a:rPr lang="en-US" sz="1100" dirty="0">
                <a:latin typeface="Gill Sans MT" panose="020B0502020104020203" pitchFamily="34" charset="0"/>
                <a:ea typeface="DengXian" panose="02010600030101010101" pitchFamily="2" charset="-122"/>
                <a:cs typeface="DaunPenh" panose="01010101010101010101" pitchFamily="2" charset="0"/>
              </a:rPr>
              <a:t>WHO, USAID and, MOE, MOA, and National Bank</a:t>
            </a:r>
            <a:endParaRPr lang="en-US" sz="1100" dirty="0"/>
          </a:p>
        </p:txBody>
      </p:sp>
      <p:sp>
        <p:nvSpPr>
          <p:cNvPr id="15" name="Rectangle 14">
            <a:extLst>
              <a:ext uri="{FF2B5EF4-FFF2-40B4-BE49-F238E27FC236}">
                <a16:creationId xmlns:a16="http://schemas.microsoft.com/office/drawing/2014/main" id="{89F4138D-8E85-45B8-93F8-4E40765724A1}"/>
              </a:ext>
            </a:extLst>
          </p:cNvPr>
          <p:cNvSpPr/>
          <p:nvPr/>
        </p:nvSpPr>
        <p:spPr>
          <a:xfrm>
            <a:off x="4722158" y="3936265"/>
            <a:ext cx="2773516" cy="261610"/>
          </a:xfrm>
          <a:prstGeom prst="rect">
            <a:avLst/>
          </a:prstGeom>
        </p:spPr>
        <p:txBody>
          <a:bodyPr wrap="none">
            <a:spAutoFit/>
          </a:bodyPr>
          <a:lstStyle/>
          <a:p>
            <a:r>
              <a:rPr lang="en-US" sz="1100" dirty="0">
                <a:latin typeface="Gill Sans MT" panose="020B0502020104020203" pitchFamily="34" charset="0"/>
                <a:ea typeface="DengXian" panose="02010600030101010101" pitchFamily="2" charset="-122"/>
                <a:cs typeface="DaunPenh" panose="01010101010101010101" pitchFamily="2" charset="0"/>
              </a:rPr>
              <a:t>WHO, USAID and, MOH, and National Bank</a:t>
            </a:r>
            <a:endParaRPr lang="en-US" sz="1100" dirty="0"/>
          </a:p>
        </p:txBody>
      </p:sp>
    </p:spTree>
    <p:extLst>
      <p:ext uri="{BB962C8B-B14F-4D97-AF65-F5344CB8AC3E}">
        <p14:creationId xmlns:p14="http://schemas.microsoft.com/office/powerpoint/2010/main" val="1004197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4FC043D-1626-4DB4-B661-183022D9CEE8}"/>
              </a:ext>
            </a:extLst>
          </p:cNvPr>
          <p:cNvSpPr/>
          <p:nvPr/>
        </p:nvSpPr>
        <p:spPr>
          <a:xfrm>
            <a:off x="910224" y="345293"/>
            <a:ext cx="7303883" cy="520967"/>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0E85ED6-086D-4309-811F-EF0033383B30}"/>
              </a:ext>
            </a:extLst>
          </p:cNvPr>
          <p:cNvSpPr/>
          <p:nvPr/>
        </p:nvSpPr>
        <p:spPr>
          <a:xfrm>
            <a:off x="1223340" y="345325"/>
            <a:ext cx="6828459" cy="461665"/>
          </a:xfrm>
          <a:prstGeom prst="rect">
            <a:avLst/>
          </a:prstGeom>
          <a:noFill/>
        </p:spPr>
        <p:txBody>
          <a:bodyPr wrap="square" lIns="91440" tIns="45720" rIns="91440" bIns="45720">
            <a:spAutoFit/>
          </a:bodyPr>
          <a:lstStyle/>
          <a:p>
            <a:pPr algn="ctr"/>
            <a:r>
              <a:rPr lang="en-US" sz="2400" b="1" dirty="0">
                <a:ln w="12700">
                  <a:solidFill>
                    <a:schemeClr val="accent1"/>
                  </a:solidFill>
                  <a:prstDash val="solid"/>
                </a:ln>
                <a:solidFill>
                  <a:schemeClr val="bg1"/>
                </a:solidFill>
                <a:effectLst>
                  <a:outerShdw dist="38100" dir="2640000" algn="bl" rotWithShape="0">
                    <a:schemeClr val="accent1"/>
                  </a:outerShdw>
                </a:effectLst>
              </a:rPr>
              <a:t>FINANCIAL SYSTEMS AND BUDGET PLAN</a:t>
            </a:r>
          </a:p>
        </p:txBody>
      </p:sp>
      <p:pic>
        <p:nvPicPr>
          <p:cNvPr id="20" name="Picture 19">
            <a:extLst>
              <a:ext uri="{FF2B5EF4-FFF2-40B4-BE49-F238E27FC236}">
                <a16:creationId xmlns:a16="http://schemas.microsoft.com/office/drawing/2014/main" id="{A745B051-E5FA-4C80-844A-C4D67075C1BD}"/>
              </a:ext>
            </a:extLst>
          </p:cNvPr>
          <p:cNvPicPr>
            <a:picLocks noChangeAspect="1"/>
          </p:cNvPicPr>
          <p:nvPr/>
        </p:nvPicPr>
        <p:blipFill>
          <a:blip r:embed="rId2"/>
          <a:stretch>
            <a:fillRect/>
          </a:stretch>
        </p:blipFill>
        <p:spPr>
          <a:xfrm>
            <a:off x="-173037" y="59269"/>
            <a:ext cx="1520530" cy="1152318"/>
          </a:xfrm>
          <a:prstGeom prst="rect">
            <a:avLst/>
          </a:prstGeom>
        </p:spPr>
      </p:pic>
      <p:sp>
        <p:nvSpPr>
          <p:cNvPr id="23" name="Rectangle 22">
            <a:extLst>
              <a:ext uri="{FF2B5EF4-FFF2-40B4-BE49-F238E27FC236}">
                <a16:creationId xmlns:a16="http://schemas.microsoft.com/office/drawing/2014/main" id="{90934983-250C-4709-9A9B-9B62ECC84B88}"/>
              </a:ext>
            </a:extLst>
          </p:cNvPr>
          <p:cNvSpPr/>
          <p:nvPr/>
        </p:nvSpPr>
        <p:spPr>
          <a:xfrm>
            <a:off x="236063" y="387661"/>
            <a:ext cx="674160" cy="461665"/>
          </a:xfrm>
          <a:prstGeom prst="rect">
            <a:avLst/>
          </a:prstGeom>
          <a:noFill/>
        </p:spPr>
        <p:txBody>
          <a:bodyPr wrap="square" lIns="91440" tIns="45720" rIns="91440" bIns="45720">
            <a:spAutoFit/>
          </a:bodyPr>
          <a:lstStyle/>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pic>
        <p:nvPicPr>
          <p:cNvPr id="6" name="Picture 5">
            <a:extLst>
              <a:ext uri="{FF2B5EF4-FFF2-40B4-BE49-F238E27FC236}">
                <a16:creationId xmlns:a16="http://schemas.microsoft.com/office/drawing/2014/main" id="{5A1B02E3-7EBD-40C2-9C25-3CF365D7255C}"/>
              </a:ext>
            </a:extLst>
          </p:cNvPr>
          <p:cNvPicPr>
            <a:picLocks noChangeAspect="1"/>
          </p:cNvPicPr>
          <p:nvPr/>
        </p:nvPicPr>
        <p:blipFill>
          <a:blip r:embed="rId3"/>
          <a:stretch>
            <a:fillRect/>
          </a:stretch>
        </p:blipFill>
        <p:spPr>
          <a:xfrm>
            <a:off x="367446" y="1194652"/>
            <a:ext cx="2888133" cy="2382865"/>
          </a:xfrm>
          <a:prstGeom prst="rect">
            <a:avLst/>
          </a:prstGeom>
        </p:spPr>
      </p:pic>
      <p:pic>
        <p:nvPicPr>
          <p:cNvPr id="8" name="Picture 7">
            <a:extLst>
              <a:ext uri="{FF2B5EF4-FFF2-40B4-BE49-F238E27FC236}">
                <a16:creationId xmlns:a16="http://schemas.microsoft.com/office/drawing/2014/main" id="{ACA03E17-9253-4A59-A65F-F975437D1EDA}"/>
              </a:ext>
            </a:extLst>
          </p:cNvPr>
          <p:cNvPicPr>
            <a:picLocks noChangeAspect="1"/>
          </p:cNvPicPr>
          <p:nvPr/>
        </p:nvPicPr>
        <p:blipFill>
          <a:blip r:embed="rId4"/>
          <a:stretch>
            <a:fillRect/>
          </a:stretch>
        </p:blipFill>
        <p:spPr>
          <a:xfrm>
            <a:off x="3255579" y="1036993"/>
            <a:ext cx="4272634" cy="3871890"/>
          </a:xfrm>
          <a:prstGeom prst="rect">
            <a:avLst/>
          </a:prstGeom>
        </p:spPr>
      </p:pic>
      <p:pic>
        <p:nvPicPr>
          <p:cNvPr id="9" name="Picture 8">
            <a:extLst>
              <a:ext uri="{FF2B5EF4-FFF2-40B4-BE49-F238E27FC236}">
                <a16:creationId xmlns:a16="http://schemas.microsoft.com/office/drawing/2014/main" id="{C5A531A8-8A0A-40FF-A853-7029C6218DA3}"/>
              </a:ext>
            </a:extLst>
          </p:cNvPr>
          <p:cNvPicPr>
            <a:picLocks noChangeAspect="1"/>
          </p:cNvPicPr>
          <p:nvPr/>
        </p:nvPicPr>
        <p:blipFill>
          <a:blip r:embed="rId5"/>
          <a:stretch>
            <a:fillRect/>
          </a:stretch>
        </p:blipFill>
        <p:spPr>
          <a:xfrm>
            <a:off x="7707891" y="1036993"/>
            <a:ext cx="343908" cy="3689199"/>
          </a:xfrm>
          <a:prstGeom prst="rect">
            <a:avLst/>
          </a:prstGeom>
        </p:spPr>
      </p:pic>
    </p:spTree>
    <p:extLst>
      <p:ext uri="{BB962C8B-B14F-4D97-AF65-F5344CB8AC3E}">
        <p14:creationId xmlns:p14="http://schemas.microsoft.com/office/powerpoint/2010/main" val="917622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7"/>
          <p:cNvSpPr txBox="1">
            <a:spLocks noGrp="1"/>
          </p:cNvSpPr>
          <p:nvPr>
            <p:ph type="body" idx="1"/>
          </p:nvPr>
        </p:nvSpPr>
        <p:spPr>
          <a:xfrm>
            <a:off x="786150" y="1225934"/>
            <a:ext cx="7571700" cy="3573600"/>
          </a:xfrm>
          <a:prstGeom prst="rect">
            <a:avLst/>
          </a:prstGeom>
        </p:spPr>
        <p:txBody>
          <a:bodyPr spcFirstLastPara="1" wrap="square" lIns="91425" tIns="91425" rIns="91425" bIns="91425" anchor="t" anchorCtr="0">
            <a:noAutofit/>
          </a:bodyPr>
          <a:lstStyle/>
          <a:p>
            <a:pPr marL="76200" lvl="0" indent="0" algn="l" rtl="0">
              <a:lnSpc>
                <a:spcPct val="150000"/>
              </a:lnSpc>
              <a:spcBef>
                <a:spcPts val="600"/>
              </a:spcBef>
              <a:spcAft>
                <a:spcPts val="0"/>
              </a:spcAft>
              <a:buSzPts val="2400"/>
              <a:buNone/>
            </a:pPr>
            <a:r>
              <a:rPr lang="en-US" dirty="0">
                <a:solidFill>
                  <a:srgbClr val="7030A0"/>
                </a:solidFill>
                <a:latin typeface="Roboto Slab" panose="020B0604020202020204" charset="0"/>
                <a:ea typeface="Roboto Slab" panose="020B0604020202020204" charset="0"/>
              </a:rPr>
              <a:t>        </a:t>
            </a:r>
            <a:r>
              <a:rPr lang="en-US" b="1" dirty="0">
                <a:solidFill>
                  <a:srgbClr val="7030A0"/>
                </a:solidFill>
                <a:latin typeface="Roboto Slab" panose="020B0604020202020204" charset="0"/>
                <a:ea typeface="Roboto Slab" panose="020B0604020202020204" charset="0"/>
              </a:rPr>
              <a:t>Introduction</a:t>
            </a:r>
            <a:endParaRPr b="1" dirty="0">
              <a:solidFill>
                <a:srgbClr val="7030A0"/>
              </a:solidFill>
              <a:latin typeface="Roboto Slab" panose="020B0604020202020204" charset="0"/>
              <a:ea typeface="Roboto Slab" panose="020B0604020202020204" charset="0"/>
            </a:endParaRPr>
          </a:p>
          <a:p>
            <a:pPr marL="76200" lvl="0" indent="0" algn="l" rtl="0">
              <a:lnSpc>
                <a:spcPct val="150000"/>
              </a:lnSpc>
              <a:spcBef>
                <a:spcPts val="0"/>
              </a:spcBef>
              <a:spcAft>
                <a:spcPts val="0"/>
              </a:spcAft>
              <a:buSzPts val="2400"/>
              <a:buNone/>
            </a:pPr>
            <a:r>
              <a:rPr lang="en" dirty="0">
                <a:solidFill>
                  <a:srgbClr val="7030A0"/>
                </a:solidFill>
                <a:latin typeface="Roboto Slab" panose="020B0604020202020204" charset="0"/>
                <a:ea typeface="Roboto Slab" panose="020B0604020202020204" charset="0"/>
              </a:rPr>
              <a:t>        </a:t>
            </a:r>
            <a:r>
              <a:rPr lang="en-US" b="1" dirty="0">
                <a:solidFill>
                  <a:srgbClr val="7030A0"/>
                </a:solidFill>
                <a:latin typeface="Roboto Slab" panose="020B0604020202020204" charset="0"/>
                <a:ea typeface="Roboto Slab" panose="020B0604020202020204" charset="0"/>
              </a:rPr>
              <a:t>Cambodian Goals and Targets</a:t>
            </a:r>
            <a:endParaRPr b="1" dirty="0">
              <a:solidFill>
                <a:srgbClr val="7030A0"/>
              </a:solidFill>
              <a:latin typeface="Roboto Slab" panose="020B0604020202020204" charset="0"/>
              <a:ea typeface="Roboto Slab" panose="020B0604020202020204" charset="0"/>
            </a:endParaRPr>
          </a:p>
          <a:p>
            <a:pPr marL="76200" lvl="0" indent="0" algn="l" rtl="0">
              <a:lnSpc>
                <a:spcPct val="150000"/>
              </a:lnSpc>
              <a:spcBef>
                <a:spcPts val="0"/>
              </a:spcBef>
              <a:spcAft>
                <a:spcPts val="0"/>
              </a:spcAft>
              <a:buSzPts val="2400"/>
              <a:buNone/>
            </a:pPr>
            <a:r>
              <a:rPr lang="en-US" dirty="0">
                <a:solidFill>
                  <a:srgbClr val="7030A0"/>
                </a:solidFill>
                <a:latin typeface="Roboto Slab" panose="020B0604020202020204" charset="0"/>
                <a:ea typeface="Roboto Slab" panose="020B0604020202020204" charset="0"/>
              </a:rPr>
              <a:t>        </a:t>
            </a:r>
            <a:r>
              <a:rPr lang="en-US" b="1" dirty="0">
                <a:solidFill>
                  <a:srgbClr val="7030A0"/>
                </a:solidFill>
                <a:latin typeface="Roboto Slab" panose="020B0604020202020204" charset="0"/>
                <a:ea typeface="Roboto Slab" panose="020B0604020202020204" charset="0"/>
              </a:rPr>
              <a:t>Situation Analysis</a:t>
            </a:r>
          </a:p>
          <a:p>
            <a:pPr marL="76200" lvl="0" indent="0" algn="l" rtl="0">
              <a:lnSpc>
                <a:spcPct val="150000"/>
              </a:lnSpc>
              <a:spcBef>
                <a:spcPts val="0"/>
              </a:spcBef>
              <a:spcAft>
                <a:spcPts val="0"/>
              </a:spcAft>
              <a:buSzPts val="2400"/>
              <a:buNone/>
            </a:pPr>
            <a:r>
              <a:rPr lang="en-US" dirty="0">
                <a:solidFill>
                  <a:srgbClr val="7030A0"/>
                </a:solidFill>
                <a:latin typeface="Roboto Slab" panose="020B0604020202020204" charset="0"/>
                <a:ea typeface="Roboto Slab" panose="020B0604020202020204" charset="0"/>
              </a:rPr>
              <a:t>        </a:t>
            </a:r>
            <a:r>
              <a:rPr lang="en-US" b="1" dirty="0">
                <a:solidFill>
                  <a:srgbClr val="7030A0"/>
                </a:solidFill>
                <a:latin typeface="Roboto Slab" panose="020B0604020202020204" charset="0"/>
                <a:ea typeface="Roboto Slab" panose="020B0604020202020204" charset="0"/>
              </a:rPr>
              <a:t>Action Strategies</a:t>
            </a:r>
            <a:endParaRPr lang="en-US" dirty="0">
              <a:solidFill>
                <a:srgbClr val="7030A0"/>
              </a:solidFill>
              <a:latin typeface="Roboto Slab" panose="020B0604020202020204" charset="0"/>
              <a:ea typeface="Roboto Slab" panose="020B0604020202020204" charset="0"/>
            </a:endParaRPr>
          </a:p>
          <a:p>
            <a:pPr marL="76200" lvl="0" indent="0" algn="l" rtl="0">
              <a:lnSpc>
                <a:spcPct val="150000"/>
              </a:lnSpc>
              <a:spcBef>
                <a:spcPts val="0"/>
              </a:spcBef>
              <a:spcAft>
                <a:spcPts val="0"/>
              </a:spcAft>
              <a:buSzPts val="2400"/>
              <a:buNone/>
            </a:pPr>
            <a:r>
              <a:rPr lang="en-US" dirty="0">
                <a:solidFill>
                  <a:srgbClr val="7030A0"/>
                </a:solidFill>
                <a:latin typeface="Roboto Slab" panose="020B0604020202020204" charset="0"/>
                <a:ea typeface="Roboto Slab" panose="020B0604020202020204" charset="0"/>
              </a:rPr>
              <a:t>        </a:t>
            </a:r>
            <a:r>
              <a:rPr lang="en-US" b="1" dirty="0">
                <a:solidFill>
                  <a:srgbClr val="7030A0"/>
                </a:solidFill>
                <a:latin typeface="Roboto Slab" panose="020B0604020202020204" charset="0"/>
                <a:ea typeface="Roboto Slab" panose="020B0604020202020204" charset="0"/>
              </a:rPr>
              <a:t>Monitoring and Evaluation</a:t>
            </a:r>
          </a:p>
          <a:p>
            <a:pPr marL="76200" lvl="0" indent="0" algn="l" rtl="0">
              <a:lnSpc>
                <a:spcPct val="150000"/>
              </a:lnSpc>
              <a:spcBef>
                <a:spcPts val="0"/>
              </a:spcBef>
              <a:spcAft>
                <a:spcPts val="0"/>
              </a:spcAft>
              <a:buSzPts val="2400"/>
              <a:buNone/>
            </a:pPr>
            <a:r>
              <a:rPr lang="en-US" b="1" dirty="0">
                <a:solidFill>
                  <a:srgbClr val="7030A0"/>
                </a:solidFill>
                <a:latin typeface="Roboto Slab" panose="020B0604020202020204" charset="0"/>
                <a:ea typeface="Roboto Slab" panose="020B0604020202020204" charset="0"/>
              </a:rPr>
              <a:t>        Case Studies</a:t>
            </a:r>
            <a:endParaRPr b="1" dirty="0">
              <a:solidFill>
                <a:srgbClr val="7030A0"/>
              </a:solidFill>
              <a:latin typeface="Roboto Slab" panose="020B0604020202020204" charset="0"/>
              <a:ea typeface="Roboto Slab" panose="020B0604020202020204" charset="0"/>
            </a:endParaRP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Rectangle 1">
            <a:extLst>
              <a:ext uri="{FF2B5EF4-FFF2-40B4-BE49-F238E27FC236}">
                <a16:creationId xmlns:a16="http://schemas.microsoft.com/office/drawing/2014/main" id="{4C9B47CB-16ED-4E77-A07A-39BDB30575DA}"/>
              </a:ext>
            </a:extLst>
          </p:cNvPr>
          <p:cNvSpPr/>
          <p:nvPr/>
        </p:nvSpPr>
        <p:spPr>
          <a:xfrm>
            <a:off x="964663" y="302604"/>
            <a:ext cx="3118162"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rPr>
              <a:t>Contents</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 name="Google Shape;10155;p58">
            <a:extLst>
              <a:ext uri="{FF2B5EF4-FFF2-40B4-BE49-F238E27FC236}">
                <a16:creationId xmlns:a16="http://schemas.microsoft.com/office/drawing/2014/main" id="{5986D7D9-9E3E-4998-8716-8200A1B118C4}"/>
              </a:ext>
            </a:extLst>
          </p:cNvPr>
          <p:cNvSpPr/>
          <p:nvPr/>
        </p:nvSpPr>
        <p:spPr>
          <a:xfrm>
            <a:off x="1011177" y="1480385"/>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155;p58">
            <a:extLst>
              <a:ext uri="{FF2B5EF4-FFF2-40B4-BE49-F238E27FC236}">
                <a16:creationId xmlns:a16="http://schemas.microsoft.com/office/drawing/2014/main" id="{A2AF1CD4-604D-4721-B543-4AAF721C1011}"/>
              </a:ext>
            </a:extLst>
          </p:cNvPr>
          <p:cNvSpPr/>
          <p:nvPr/>
        </p:nvSpPr>
        <p:spPr>
          <a:xfrm>
            <a:off x="1009599" y="2029989"/>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0155;p58">
            <a:extLst>
              <a:ext uri="{FF2B5EF4-FFF2-40B4-BE49-F238E27FC236}">
                <a16:creationId xmlns:a16="http://schemas.microsoft.com/office/drawing/2014/main" id="{6F3F3C9F-C034-4C5F-B461-F0CEE23540AD}"/>
              </a:ext>
            </a:extLst>
          </p:cNvPr>
          <p:cNvSpPr/>
          <p:nvPr/>
        </p:nvSpPr>
        <p:spPr>
          <a:xfrm>
            <a:off x="1009598" y="2558536"/>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155;p58">
            <a:extLst>
              <a:ext uri="{FF2B5EF4-FFF2-40B4-BE49-F238E27FC236}">
                <a16:creationId xmlns:a16="http://schemas.microsoft.com/office/drawing/2014/main" id="{8AA088EE-4274-48E3-9573-629EDCE735DA}"/>
              </a:ext>
            </a:extLst>
          </p:cNvPr>
          <p:cNvSpPr/>
          <p:nvPr/>
        </p:nvSpPr>
        <p:spPr>
          <a:xfrm>
            <a:off x="1013816" y="3651882"/>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55;p58">
            <a:extLst>
              <a:ext uri="{FF2B5EF4-FFF2-40B4-BE49-F238E27FC236}">
                <a16:creationId xmlns:a16="http://schemas.microsoft.com/office/drawing/2014/main" id="{8D31A57C-8186-469D-AECB-4D422A177174}"/>
              </a:ext>
            </a:extLst>
          </p:cNvPr>
          <p:cNvSpPr/>
          <p:nvPr/>
        </p:nvSpPr>
        <p:spPr>
          <a:xfrm>
            <a:off x="1009598" y="3082018"/>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155;p58">
            <a:extLst>
              <a:ext uri="{FF2B5EF4-FFF2-40B4-BE49-F238E27FC236}">
                <a16:creationId xmlns:a16="http://schemas.microsoft.com/office/drawing/2014/main" id="{C5D5F8F4-5681-44B5-8E36-F34C610EA03C}"/>
              </a:ext>
            </a:extLst>
          </p:cNvPr>
          <p:cNvSpPr/>
          <p:nvPr/>
        </p:nvSpPr>
        <p:spPr>
          <a:xfrm>
            <a:off x="1009597" y="4201486"/>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Stakeholders/</a:t>
            </a:r>
            <a:br>
              <a:rPr lang="en-US" b="1" dirty="0"/>
            </a:br>
            <a:r>
              <a:rPr lang="en-US" b="1" dirty="0"/>
              <a:t>Task Team Members</a:t>
            </a:r>
            <a:endParaRPr b="1" dirty="0"/>
          </a:p>
        </p:txBody>
      </p:sp>
      <p:sp>
        <p:nvSpPr>
          <p:cNvPr id="288" name="Google Shape;288;p31"/>
          <p:cNvSpPr txBox="1">
            <a:spLocks noGrp="1"/>
          </p:cNvSpPr>
          <p:nvPr>
            <p:ph type="body" idx="1"/>
          </p:nvPr>
        </p:nvSpPr>
        <p:spPr>
          <a:xfrm>
            <a:off x="786150"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Hosp</a:t>
            </a:r>
            <a:r>
              <a:rPr lang="en-US" b="1" dirty="0"/>
              <a:t>itals and Healthcare System</a:t>
            </a:r>
            <a:endParaRPr b="1" dirty="0"/>
          </a:p>
        </p:txBody>
      </p:sp>
      <p:sp>
        <p:nvSpPr>
          <p:cNvPr id="289" name="Google Shape;289;p31"/>
          <p:cNvSpPr txBox="1">
            <a:spLocks noGrp="1"/>
          </p:cNvSpPr>
          <p:nvPr>
            <p:ph type="body" idx="2"/>
          </p:nvPr>
        </p:nvSpPr>
        <p:spPr>
          <a:xfrm>
            <a:off x="3329989"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Pharma companies</a:t>
            </a:r>
            <a:endParaRPr b="1" dirty="0"/>
          </a:p>
        </p:txBody>
      </p:sp>
      <p:sp>
        <p:nvSpPr>
          <p:cNvPr id="290" name="Google Shape;290;p31"/>
          <p:cNvSpPr txBox="1">
            <a:spLocks noGrp="1"/>
          </p:cNvSpPr>
          <p:nvPr>
            <p:ph type="body" idx="3"/>
          </p:nvPr>
        </p:nvSpPr>
        <p:spPr>
          <a:xfrm>
            <a:off x="5873827"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Insurance providers</a:t>
            </a:r>
            <a:endParaRPr b="1" dirty="0"/>
          </a:p>
          <a:p>
            <a:pPr marL="0" lvl="0" indent="0" algn="l" rtl="0">
              <a:spcBef>
                <a:spcPts val="600"/>
              </a:spcBef>
              <a:spcAft>
                <a:spcPts val="0"/>
              </a:spcAft>
              <a:buNone/>
            </a:pPr>
            <a:endParaRPr sz="1200" dirty="0"/>
          </a:p>
        </p:txBody>
      </p:sp>
      <p:sp>
        <p:nvSpPr>
          <p:cNvPr id="291" name="Google Shape;291;p31"/>
          <p:cNvSpPr txBox="1">
            <a:spLocks noGrp="1"/>
          </p:cNvSpPr>
          <p:nvPr>
            <p:ph type="body" idx="1"/>
          </p:nvPr>
        </p:nvSpPr>
        <p:spPr>
          <a:xfrm>
            <a:off x="742089" y="2873335"/>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Medical labs, </a:t>
            </a:r>
            <a:r>
              <a:rPr lang="en-US" b="1" dirty="0"/>
              <a:t>federal and state government department and agencies</a:t>
            </a:r>
            <a:endParaRPr b="1" dirty="0"/>
          </a:p>
        </p:txBody>
      </p:sp>
      <p:sp>
        <p:nvSpPr>
          <p:cNvPr id="292" name="Google Shape;292;p31"/>
          <p:cNvSpPr txBox="1">
            <a:spLocks noGrp="1"/>
          </p:cNvSpPr>
          <p:nvPr>
            <p:ph type="body" idx="2"/>
          </p:nvPr>
        </p:nvSpPr>
        <p:spPr>
          <a:xfrm>
            <a:off x="3307958" y="2840251"/>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Heath information techology vendors</a:t>
            </a:r>
            <a:endParaRPr b="1" dirty="0"/>
          </a:p>
        </p:txBody>
      </p:sp>
      <p:sp>
        <p:nvSpPr>
          <p:cNvPr id="293" name="Google Shape;293;p31"/>
          <p:cNvSpPr txBox="1">
            <a:spLocks noGrp="1"/>
          </p:cNvSpPr>
          <p:nvPr>
            <p:ph type="body" idx="3"/>
          </p:nvPr>
        </p:nvSpPr>
        <p:spPr>
          <a:xfrm>
            <a:off x="5795300" y="2888605"/>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Healthcare consulting companies, physician offices and group</a:t>
            </a:r>
            <a:endParaRPr b="1" dirty="0"/>
          </a:p>
          <a:p>
            <a:pPr marL="0" lvl="0" indent="0" algn="l" rtl="0">
              <a:spcBef>
                <a:spcPts val="600"/>
              </a:spcBef>
              <a:spcAft>
                <a:spcPts val="0"/>
              </a:spcAft>
              <a:buNone/>
            </a:pPr>
            <a:endParaRPr sz="1200" dirty="0"/>
          </a:p>
        </p:txBody>
      </p:sp>
      <p:grpSp>
        <p:nvGrpSpPr>
          <p:cNvPr id="294" name="Google Shape;294;p31"/>
          <p:cNvGrpSpPr/>
          <p:nvPr/>
        </p:nvGrpSpPr>
        <p:grpSpPr>
          <a:xfrm>
            <a:off x="867597" y="1347992"/>
            <a:ext cx="251128" cy="244895"/>
            <a:chOff x="616425" y="2329600"/>
            <a:chExt cx="361700" cy="388475"/>
          </a:xfrm>
        </p:grpSpPr>
        <p:sp>
          <p:nvSpPr>
            <p:cNvPr id="295" name="Google Shape;295;p31"/>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6" name="Google Shape;296;p31"/>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7" name="Google Shape;297;p31"/>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8" name="Google Shape;298;p31"/>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9" name="Google Shape;299;p31"/>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0" name="Google Shape;300;p31"/>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1" name="Google Shape;301;p31"/>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2" name="Google Shape;302;p31"/>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3" name="Google Shape;303;p31"/>
          <p:cNvGrpSpPr/>
          <p:nvPr/>
        </p:nvGrpSpPr>
        <p:grpSpPr>
          <a:xfrm>
            <a:off x="5998708" y="2449884"/>
            <a:ext cx="359352" cy="242594"/>
            <a:chOff x="5247525" y="3007275"/>
            <a:chExt cx="517575" cy="384825"/>
          </a:xfrm>
        </p:grpSpPr>
        <p:sp>
          <p:nvSpPr>
            <p:cNvPr id="304" name="Google Shape;304;p31"/>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5" name="Google Shape;305;p31"/>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6" name="Google Shape;306;p31"/>
          <p:cNvGrpSpPr/>
          <p:nvPr/>
        </p:nvGrpSpPr>
        <p:grpSpPr>
          <a:xfrm>
            <a:off x="877177" y="2536233"/>
            <a:ext cx="178400" cy="256809"/>
            <a:chOff x="6718575" y="2318625"/>
            <a:chExt cx="256950" cy="407375"/>
          </a:xfrm>
        </p:grpSpPr>
        <p:sp>
          <p:nvSpPr>
            <p:cNvPr id="307" name="Google Shape;307;p3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8" name="Google Shape;308;p3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9" name="Google Shape;309;p3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0" name="Google Shape;310;p3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sp>
          <p:nvSpPr>
            <p:cNvPr id="311" name="Google Shape;311;p3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2" name="Google Shape;312;p3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3" name="Google Shape;313;p3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4" name="Google Shape;314;p3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15" name="Google Shape;315;p31"/>
          <p:cNvGrpSpPr/>
          <p:nvPr/>
        </p:nvGrpSpPr>
        <p:grpSpPr>
          <a:xfrm>
            <a:off x="3455045" y="2514744"/>
            <a:ext cx="373724" cy="325507"/>
            <a:chOff x="5233525" y="4954450"/>
            <a:chExt cx="538275" cy="516350"/>
          </a:xfrm>
        </p:grpSpPr>
        <p:sp>
          <p:nvSpPr>
            <p:cNvPr id="316" name="Google Shape;316;p31"/>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7" name="Google Shape;317;p31"/>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8" name="Google Shape;318;p31"/>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9" name="Google Shape;319;p31"/>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0" name="Google Shape;320;p31"/>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1" name="Google Shape;321;p31"/>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2" name="Google Shape;322;p31"/>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3" name="Google Shape;323;p31"/>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4" name="Google Shape;324;p31"/>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5" name="Google Shape;325;p31"/>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sp>
          <p:nvSpPr>
            <p:cNvPr id="326" name="Google Shape;326;p31"/>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27" name="Google Shape;327;p31"/>
          <p:cNvGrpSpPr/>
          <p:nvPr/>
        </p:nvGrpSpPr>
        <p:grpSpPr>
          <a:xfrm>
            <a:off x="3481679" y="1347984"/>
            <a:ext cx="296779" cy="282530"/>
            <a:chOff x="5961125" y="1623900"/>
            <a:chExt cx="427450" cy="448175"/>
          </a:xfrm>
        </p:grpSpPr>
        <p:sp>
          <p:nvSpPr>
            <p:cNvPr id="328" name="Google Shape;328;p31"/>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9" name="Google Shape;329;p31"/>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0" name="Google Shape;330;p31"/>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1" name="Google Shape;331;p31"/>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2" name="Google Shape;332;p31"/>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3" name="Google Shape;333;p31"/>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4" name="Google Shape;334;p31"/>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35" name="Google Shape;335;p31"/>
          <p:cNvGrpSpPr/>
          <p:nvPr/>
        </p:nvGrpSpPr>
        <p:grpSpPr>
          <a:xfrm>
            <a:off x="6038252" y="1367195"/>
            <a:ext cx="285791" cy="244138"/>
            <a:chOff x="5972700" y="2330200"/>
            <a:chExt cx="411625" cy="387275"/>
          </a:xfrm>
        </p:grpSpPr>
        <p:sp>
          <p:nvSpPr>
            <p:cNvPr id="336" name="Google Shape;336;p3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7" name="Google Shape;337;p3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3074" name="Picture 2" descr="Institut Pasteur du Cambodge - Home | Facebook">
            <a:extLst>
              <a:ext uri="{FF2B5EF4-FFF2-40B4-BE49-F238E27FC236}">
                <a16:creationId xmlns:a16="http://schemas.microsoft.com/office/drawing/2014/main" id="{DD10646A-7D26-4BE8-8168-1B30959BA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222" y="816763"/>
            <a:ext cx="837230" cy="8372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iversity of Health Sciences (Cambodia) - Wikipedia">
            <a:extLst>
              <a:ext uri="{FF2B5EF4-FFF2-40B4-BE49-F238E27FC236}">
                <a16:creationId xmlns:a16="http://schemas.microsoft.com/office/drawing/2014/main" id="{2A54B33E-4FB2-498D-8C56-360557A29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6424" y="3897613"/>
            <a:ext cx="799143" cy="7991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inistry of Health (Cambodia) - Wikipedia">
            <a:extLst>
              <a:ext uri="{FF2B5EF4-FFF2-40B4-BE49-F238E27FC236}">
                <a16:creationId xmlns:a16="http://schemas.microsoft.com/office/drawing/2014/main" id="{CFCD355A-38E2-49E7-9B5B-393EAC6C47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2018" y="3980136"/>
            <a:ext cx="704867" cy="7697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ACC Cambodia - Wikipedia">
            <a:extLst>
              <a:ext uri="{FF2B5EF4-FFF2-40B4-BE49-F238E27FC236}">
                <a16:creationId xmlns:a16="http://schemas.microsoft.com/office/drawing/2014/main" id="{03FB19F9-59BC-4AB5-93D6-0B98445F99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7836" y="3941851"/>
            <a:ext cx="710673" cy="71067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finity General Insurance PLC. - EuroCham Cambodia">
            <a:extLst>
              <a:ext uri="{FF2B5EF4-FFF2-40B4-BE49-F238E27FC236}">
                <a16:creationId xmlns:a16="http://schemas.microsoft.com/office/drawing/2014/main" id="{F7AC8F97-4D47-4429-B660-95E463054D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6861" y="1034520"/>
            <a:ext cx="781478" cy="78147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HARMA PRODUCT MANUFACTURING CO., LTD. (PPM) - CAMHR">
            <a:extLst>
              <a:ext uri="{FF2B5EF4-FFF2-40B4-BE49-F238E27FC236}">
                <a16:creationId xmlns:a16="http://schemas.microsoft.com/office/drawing/2014/main" id="{8625607B-CCB9-45B0-A42F-3CC2AF4DD4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7867" y="914457"/>
            <a:ext cx="697765" cy="697765"/>
          </a:xfrm>
          <a:prstGeom prst="rect">
            <a:avLst/>
          </a:prstGeom>
          <a:noFill/>
          <a:extLst>
            <a:ext uri="{909E8E84-426E-40DD-AFC4-6F175D3DCCD1}">
              <a14:hiddenFill xmlns:a14="http://schemas.microsoft.com/office/drawing/2010/main">
                <a:solidFill>
                  <a:srgbClr val="FFFFFF"/>
                </a:solidFill>
              </a14:hiddenFill>
            </a:ext>
          </a:extLst>
        </p:spPr>
      </p:pic>
      <p:sp>
        <p:nvSpPr>
          <p:cNvPr id="60" name="Flowchart: Alternate Process 59">
            <a:extLst>
              <a:ext uri="{FF2B5EF4-FFF2-40B4-BE49-F238E27FC236}">
                <a16:creationId xmlns:a16="http://schemas.microsoft.com/office/drawing/2014/main" id="{AAA7BA64-69BE-42D6-B8AC-848DA8203587}"/>
              </a:ext>
            </a:extLst>
          </p:cNvPr>
          <p:cNvSpPr/>
          <p:nvPr/>
        </p:nvSpPr>
        <p:spPr>
          <a:xfrm>
            <a:off x="910224" y="345293"/>
            <a:ext cx="7303883" cy="520967"/>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73312B0B-3E95-4950-8743-5D493BAD4256}"/>
              </a:ext>
            </a:extLst>
          </p:cNvPr>
          <p:cNvPicPr>
            <a:picLocks noChangeAspect="1"/>
          </p:cNvPicPr>
          <p:nvPr/>
        </p:nvPicPr>
        <p:blipFill>
          <a:blip r:embed="rId9"/>
          <a:stretch>
            <a:fillRect/>
          </a:stretch>
        </p:blipFill>
        <p:spPr>
          <a:xfrm>
            <a:off x="-173037" y="59269"/>
            <a:ext cx="1520530" cy="1152318"/>
          </a:xfrm>
          <a:prstGeom prst="rect">
            <a:avLst/>
          </a:prstGeom>
        </p:spPr>
      </p:pic>
      <p:sp>
        <p:nvSpPr>
          <p:cNvPr id="63" name="Rectangle 62">
            <a:extLst>
              <a:ext uri="{FF2B5EF4-FFF2-40B4-BE49-F238E27FC236}">
                <a16:creationId xmlns:a16="http://schemas.microsoft.com/office/drawing/2014/main" id="{20B5D047-437D-4A6E-AFAC-D69E98A48212}"/>
              </a:ext>
            </a:extLst>
          </p:cNvPr>
          <p:cNvSpPr/>
          <p:nvPr/>
        </p:nvSpPr>
        <p:spPr>
          <a:xfrm>
            <a:off x="236063" y="387661"/>
            <a:ext cx="674160" cy="461665"/>
          </a:xfrm>
          <a:prstGeom prst="rect">
            <a:avLst/>
          </a:prstGeom>
          <a:noFill/>
        </p:spPr>
        <p:txBody>
          <a:bodyPr wrap="square" lIns="91440" tIns="45720" rIns="91440" bIns="45720">
            <a:spAutoFit/>
          </a:bodyPr>
          <a:lstStyle/>
          <a:p>
            <a:pPr algn="ct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4" name="Rectangle 63">
            <a:extLst>
              <a:ext uri="{FF2B5EF4-FFF2-40B4-BE49-F238E27FC236}">
                <a16:creationId xmlns:a16="http://schemas.microsoft.com/office/drawing/2014/main" id="{8D7D0C08-C153-4752-B423-4FD8D0C90CD9}"/>
              </a:ext>
            </a:extLst>
          </p:cNvPr>
          <p:cNvSpPr/>
          <p:nvPr/>
        </p:nvSpPr>
        <p:spPr>
          <a:xfrm>
            <a:off x="1015772" y="345325"/>
            <a:ext cx="7303883" cy="461665"/>
          </a:xfrm>
          <a:prstGeom prst="rect">
            <a:avLst/>
          </a:prstGeom>
          <a:noFill/>
        </p:spPr>
        <p:txBody>
          <a:bodyPr wrap="square" lIns="91440" tIns="45720" rIns="91440" bIns="45720">
            <a:spAutoFit/>
          </a:bodyPr>
          <a:lstStyle/>
          <a:p>
            <a:pPr algn="ctr"/>
            <a:r>
              <a:rPr lang="en-US" sz="2400" b="1" dirty="0">
                <a:ln w="12700">
                  <a:solidFill>
                    <a:schemeClr val="accent1"/>
                  </a:solidFill>
                  <a:prstDash val="solid"/>
                </a:ln>
                <a:solidFill>
                  <a:schemeClr val="bg1"/>
                </a:solidFill>
                <a:effectLst>
                  <a:outerShdw dist="38100" dir="2640000" algn="bl" rotWithShape="0">
                    <a:schemeClr val="accent1"/>
                  </a:outerShdw>
                </a:effectLst>
              </a:rPr>
              <a:t>STAKEHOLDERS AND HUMAN RESCOURCES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08694-DB95-4F48-9321-008B96E6D3A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0543B12-EDEC-47C5-9C6A-E0CBB37A9EDD}"/>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B10DFFFD-448F-4A7E-A27A-1F7F11D4A268}"/>
              </a:ext>
            </a:extLst>
          </p:cNvPr>
          <p:cNvPicPr>
            <a:picLocks noChangeAspect="1"/>
          </p:cNvPicPr>
          <p:nvPr/>
        </p:nvPicPr>
        <p:blipFill>
          <a:blip r:embed="rId2"/>
          <a:stretch>
            <a:fillRect/>
          </a:stretch>
        </p:blipFill>
        <p:spPr>
          <a:xfrm>
            <a:off x="749487" y="0"/>
            <a:ext cx="6848488" cy="5143500"/>
          </a:xfrm>
          <a:prstGeom prst="rect">
            <a:avLst/>
          </a:prstGeom>
        </p:spPr>
      </p:pic>
    </p:spTree>
    <p:extLst>
      <p:ext uri="{BB962C8B-B14F-4D97-AF65-F5344CB8AC3E}">
        <p14:creationId xmlns:p14="http://schemas.microsoft.com/office/powerpoint/2010/main" val="788749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Resource</a:t>
            </a:r>
            <a:r>
              <a:rPr lang="en-US" sz="3200" b="1" dirty="0"/>
              <a:t>s</a:t>
            </a:r>
            <a:r>
              <a:rPr lang="en" sz="3200" b="1" dirty="0"/>
              <a:t> of Data in Cambodia</a:t>
            </a:r>
            <a:endParaRPr sz="3200" b="1" dirty="0"/>
          </a:p>
        </p:txBody>
      </p:sp>
      <p:sp>
        <p:nvSpPr>
          <p:cNvPr id="288" name="Google Shape;288;p31"/>
          <p:cNvSpPr txBox="1">
            <a:spLocks noGrp="1"/>
          </p:cNvSpPr>
          <p:nvPr>
            <p:ph type="body" idx="1"/>
          </p:nvPr>
        </p:nvSpPr>
        <p:spPr>
          <a:xfrm>
            <a:off x="786150"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Health</a:t>
            </a:r>
            <a:r>
              <a:rPr lang="en-US" b="1" dirty="0"/>
              <a:t>care data from hospitals</a:t>
            </a:r>
            <a:endParaRPr b="1" dirty="0"/>
          </a:p>
        </p:txBody>
      </p:sp>
      <p:sp>
        <p:nvSpPr>
          <p:cNvPr id="289" name="Google Shape;289;p31"/>
          <p:cNvSpPr txBox="1">
            <a:spLocks noGrp="1"/>
          </p:cNvSpPr>
          <p:nvPr>
            <p:ph type="body" idx="2"/>
          </p:nvPr>
        </p:nvSpPr>
        <p:spPr>
          <a:xfrm>
            <a:off x="3329989"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Ministry of Health of Cambodia</a:t>
            </a:r>
            <a:endParaRPr sz="1200" dirty="0"/>
          </a:p>
        </p:txBody>
      </p:sp>
      <p:sp>
        <p:nvSpPr>
          <p:cNvPr id="290" name="Google Shape;290;p31"/>
          <p:cNvSpPr txBox="1">
            <a:spLocks noGrp="1"/>
          </p:cNvSpPr>
          <p:nvPr>
            <p:ph type="body" idx="3"/>
          </p:nvPr>
        </p:nvSpPr>
        <p:spPr>
          <a:xfrm>
            <a:off x="5873827" y="154305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Medical labs such as Pasteur institute of Cambodia</a:t>
            </a:r>
            <a:endParaRPr sz="1200" dirty="0"/>
          </a:p>
          <a:p>
            <a:pPr marL="0" lvl="0" indent="0" algn="l" rtl="0">
              <a:spcBef>
                <a:spcPts val="600"/>
              </a:spcBef>
              <a:spcAft>
                <a:spcPts val="0"/>
              </a:spcAft>
              <a:buNone/>
            </a:pPr>
            <a:endParaRPr sz="1200" dirty="0"/>
          </a:p>
        </p:txBody>
      </p:sp>
      <p:sp>
        <p:nvSpPr>
          <p:cNvPr id="291" name="Google Shape;291;p31"/>
          <p:cNvSpPr txBox="1">
            <a:spLocks noGrp="1"/>
          </p:cNvSpPr>
          <p:nvPr>
            <p:ph type="body" idx="1"/>
          </p:nvPr>
        </p:nvSpPr>
        <p:spPr>
          <a:xfrm>
            <a:off x="786150"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WHO and Global Sectors</a:t>
            </a:r>
            <a:endParaRPr sz="1200" dirty="0"/>
          </a:p>
        </p:txBody>
      </p:sp>
      <p:sp>
        <p:nvSpPr>
          <p:cNvPr id="292" name="Google Shape;292;p31"/>
          <p:cNvSpPr txBox="1">
            <a:spLocks noGrp="1"/>
          </p:cNvSpPr>
          <p:nvPr>
            <p:ph type="body" idx="2"/>
          </p:nvPr>
        </p:nvSpPr>
        <p:spPr>
          <a:xfrm>
            <a:off x="3329989"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Related ministries</a:t>
            </a:r>
            <a:endParaRPr sz="1200" dirty="0"/>
          </a:p>
        </p:txBody>
      </p:sp>
      <p:sp>
        <p:nvSpPr>
          <p:cNvPr id="293" name="Google Shape;293;p31"/>
          <p:cNvSpPr txBox="1">
            <a:spLocks noGrp="1"/>
          </p:cNvSpPr>
          <p:nvPr>
            <p:ph type="body" idx="3"/>
          </p:nvPr>
        </p:nvSpPr>
        <p:spPr>
          <a:xfrm>
            <a:off x="5873827" y="320040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Private sectors</a:t>
            </a:r>
            <a:endParaRPr sz="1200" dirty="0"/>
          </a:p>
          <a:p>
            <a:pPr marL="0" lvl="0" indent="0" algn="l" rtl="0">
              <a:spcBef>
                <a:spcPts val="600"/>
              </a:spcBef>
              <a:spcAft>
                <a:spcPts val="0"/>
              </a:spcAft>
              <a:buNone/>
            </a:pPr>
            <a:endParaRPr sz="1200" dirty="0"/>
          </a:p>
        </p:txBody>
      </p:sp>
      <p:grpSp>
        <p:nvGrpSpPr>
          <p:cNvPr id="294" name="Google Shape;294;p31"/>
          <p:cNvGrpSpPr/>
          <p:nvPr/>
        </p:nvGrpSpPr>
        <p:grpSpPr>
          <a:xfrm>
            <a:off x="867597" y="1347992"/>
            <a:ext cx="251128" cy="244895"/>
            <a:chOff x="616425" y="2329600"/>
            <a:chExt cx="361700" cy="388475"/>
          </a:xfrm>
        </p:grpSpPr>
        <p:sp>
          <p:nvSpPr>
            <p:cNvPr id="295" name="Google Shape;295;p31"/>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6" name="Google Shape;296;p31"/>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7" name="Google Shape;297;p31"/>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8" name="Google Shape;298;p31"/>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9" name="Google Shape;299;p31"/>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0" name="Google Shape;300;p31"/>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1" name="Google Shape;301;p31"/>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2" name="Google Shape;302;p31"/>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3" name="Google Shape;303;p31"/>
          <p:cNvGrpSpPr/>
          <p:nvPr/>
        </p:nvGrpSpPr>
        <p:grpSpPr>
          <a:xfrm>
            <a:off x="5988512" y="2998476"/>
            <a:ext cx="359352" cy="242594"/>
            <a:chOff x="5247525" y="3007275"/>
            <a:chExt cx="517575" cy="384825"/>
          </a:xfrm>
        </p:grpSpPr>
        <p:sp>
          <p:nvSpPr>
            <p:cNvPr id="304" name="Google Shape;304;p31"/>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5" name="Google Shape;305;p31"/>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06" name="Google Shape;306;p31"/>
          <p:cNvGrpSpPr/>
          <p:nvPr/>
        </p:nvGrpSpPr>
        <p:grpSpPr>
          <a:xfrm>
            <a:off x="904185" y="2991348"/>
            <a:ext cx="178400" cy="256809"/>
            <a:chOff x="6718575" y="2318625"/>
            <a:chExt cx="256950" cy="407375"/>
          </a:xfrm>
        </p:grpSpPr>
        <p:sp>
          <p:nvSpPr>
            <p:cNvPr id="307" name="Google Shape;307;p3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8" name="Google Shape;308;p3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9" name="Google Shape;309;p3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0" name="Google Shape;310;p3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1" name="Google Shape;311;p3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2" name="Google Shape;312;p3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3" name="Google Shape;313;p3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4" name="Google Shape;314;p3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15" name="Google Shape;315;p31"/>
          <p:cNvGrpSpPr/>
          <p:nvPr/>
        </p:nvGrpSpPr>
        <p:grpSpPr>
          <a:xfrm>
            <a:off x="3443182" y="2957059"/>
            <a:ext cx="373724" cy="325507"/>
            <a:chOff x="5233525" y="4954450"/>
            <a:chExt cx="538275" cy="516350"/>
          </a:xfrm>
        </p:grpSpPr>
        <p:sp>
          <p:nvSpPr>
            <p:cNvPr id="316" name="Google Shape;316;p31"/>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7" name="Google Shape;317;p31"/>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8" name="Google Shape;318;p31"/>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9" name="Google Shape;319;p31"/>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0" name="Google Shape;320;p31"/>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1" name="Google Shape;321;p31"/>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2" name="Google Shape;322;p31"/>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3" name="Google Shape;323;p31"/>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4" name="Google Shape;324;p31"/>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5" name="Google Shape;325;p31"/>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6" name="Google Shape;326;p31"/>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27" name="Google Shape;327;p31"/>
          <p:cNvGrpSpPr/>
          <p:nvPr/>
        </p:nvGrpSpPr>
        <p:grpSpPr>
          <a:xfrm>
            <a:off x="3481679" y="1347984"/>
            <a:ext cx="296779" cy="282530"/>
            <a:chOff x="5961125" y="1623900"/>
            <a:chExt cx="427450" cy="448175"/>
          </a:xfrm>
        </p:grpSpPr>
        <p:sp>
          <p:nvSpPr>
            <p:cNvPr id="328" name="Google Shape;328;p31"/>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9" name="Google Shape;329;p31"/>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0" name="Google Shape;330;p31"/>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1" name="Google Shape;331;p31"/>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2" name="Google Shape;332;p31"/>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3" name="Google Shape;333;p31"/>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4" name="Google Shape;334;p31"/>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35" name="Google Shape;335;p31"/>
          <p:cNvGrpSpPr/>
          <p:nvPr/>
        </p:nvGrpSpPr>
        <p:grpSpPr>
          <a:xfrm>
            <a:off x="6038252" y="1367195"/>
            <a:ext cx="285791" cy="244138"/>
            <a:chOff x="5972700" y="2330200"/>
            <a:chExt cx="411625" cy="387275"/>
          </a:xfrm>
        </p:grpSpPr>
        <p:sp>
          <p:nvSpPr>
            <p:cNvPr id="336" name="Google Shape;336;p3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7" name="Google Shape;337;p3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4053894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912" y="0"/>
            <a:ext cx="6583171" cy="828675"/>
          </a:xfrm>
        </p:spPr>
        <p:txBody>
          <a:bodyPr/>
          <a:lstStyle/>
          <a:p>
            <a:r>
              <a:rPr lang="en-GB" sz="4000" dirty="0"/>
              <a:t>Big data for action plan </a:t>
            </a:r>
          </a:p>
        </p:txBody>
      </p:sp>
      <p:sp>
        <p:nvSpPr>
          <p:cNvPr id="4" name="Rectangle 3"/>
          <p:cNvSpPr/>
          <p:nvPr/>
        </p:nvSpPr>
        <p:spPr>
          <a:xfrm>
            <a:off x="390990" y="828675"/>
            <a:ext cx="8238660" cy="523220"/>
          </a:xfrm>
          <a:prstGeom prst="rect">
            <a:avLst/>
          </a:prstGeom>
        </p:spPr>
        <p:txBody>
          <a:bodyPr wrap="square">
            <a:spAutoFit/>
          </a:bodyPr>
          <a:lstStyle/>
          <a:p>
            <a:r>
              <a:rPr lang="en-US" b="1" dirty="0">
                <a:solidFill>
                  <a:srgbClr val="C00000"/>
                </a:solidFill>
                <a:latin typeface="Roboto Slab" panose="020B0604020202020204" charset="0"/>
                <a:ea typeface="Roboto Slab" panose="020B0604020202020204" charset="0"/>
              </a:rPr>
              <a:t>3.4</a:t>
            </a:r>
            <a:r>
              <a:rPr lang="en-US" b="1" dirty="0">
                <a:solidFill>
                  <a:srgbClr val="00B0F0"/>
                </a:solidFill>
                <a:latin typeface="Roboto Slab" panose="020B0604020202020204" charset="0"/>
                <a:ea typeface="Roboto Slab" panose="020B0604020202020204" charset="0"/>
              </a:rPr>
              <a:t> </a:t>
            </a:r>
            <a:r>
              <a:rPr lang="en-US" dirty="0">
                <a:solidFill>
                  <a:srgbClr val="00B0F0"/>
                </a:solidFill>
                <a:latin typeface="Roboto Slab" panose="020B0604020202020204" charset="0"/>
                <a:ea typeface="Roboto Slab" panose="020B0604020202020204" charset="0"/>
              </a:rPr>
              <a:t>By 2030, reduce by one third premature mortality from non-communicable diseases through prevention and treatment and promote mental health and well-being (</a:t>
            </a:r>
            <a:r>
              <a:rPr lang="km-KH" dirty="0">
                <a:solidFill>
                  <a:srgbClr val="00B0F0"/>
                </a:solidFill>
                <a:latin typeface="Roboto Slab" panose="020B0604020202020204" charset="0"/>
                <a:ea typeface="Roboto Slab" panose="020B0604020202020204" charset="0"/>
              </a:rPr>
              <a:t>​</a:t>
            </a:r>
            <a:r>
              <a:rPr lang="en-US" dirty="0">
                <a:solidFill>
                  <a:srgbClr val="00B0F0"/>
                </a:solidFill>
                <a:latin typeface="Roboto Slab" panose="020B0604020202020204" charset="0"/>
                <a:ea typeface="Roboto Slab" panose="020B0604020202020204" charset="0"/>
              </a:rPr>
              <a:t> per 1000).</a:t>
            </a:r>
          </a:p>
        </p:txBody>
      </p:sp>
      <p:pic>
        <p:nvPicPr>
          <p:cNvPr id="1026" name="Picture 2" descr="Oral health and noncommunicable diseases | FD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90" y="1657350"/>
            <a:ext cx="2389685" cy="30951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stitut Pasteur du Cambodge - Home | Facebook">
            <a:extLst>
              <a:ext uri="{FF2B5EF4-FFF2-40B4-BE49-F238E27FC236}">
                <a16:creationId xmlns:a16="http://schemas.microsoft.com/office/drawing/2014/main" id="{DD10646A-7D26-4BE8-8168-1B30959BA6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35" b="18935"/>
          <a:stretch/>
        </p:blipFill>
        <p:spPr bwMode="auto">
          <a:xfrm>
            <a:off x="2869005" y="3204902"/>
            <a:ext cx="1016848" cy="5921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niversity of Health Sciences (Cambodia) - Wikipedia">
            <a:extLst>
              <a:ext uri="{FF2B5EF4-FFF2-40B4-BE49-F238E27FC236}">
                <a16:creationId xmlns:a16="http://schemas.microsoft.com/office/drawing/2014/main" id="{2A54B33E-4FB2-498D-8C56-360557A29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379" y="2180570"/>
            <a:ext cx="606832" cy="6068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inistry of Health (Cambodia) - Wikipedia">
            <a:extLst>
              <a:ext uri="{FF2B5EF4-FFF2-40B4-BE49-F238E27FC236}">
                <a16:creationId xmlns:a16="http://schemas.microsoft.com/office/drawing/2014/main" id="{CFCD355A-38E2-49E7-9B5B-393EAC6C47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379" y="1370672"/>
            <a:ext cx="525051" cy="5733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69005" y="1944028"/>
            <a:ext cx="1414170" cy="276999"/>
          </a:xfrm>
          <a:prstGeom prst="rect">
            <a:avLst/>
          </a:prstGeom>
          <a:noFill/>
        </p:spPr>
        <p:txBody>
          <a:bodyPr wrap="none" rtlCol="0">
            <a:spAutoFit/>
          </a:bodyPr>
          <a:lstStyle/>
          <a:p>
            <a:r>
              <a:rPr lang="en-GB" sz="1200" dirty="0"/>
              <a:t>Ministry of Health </a:t>
            </a:r>
          </a:p>
        </p:txBody>
      </p:sp>
      <p:sp>
        <p:nvSpPr>
          <p:cNvPr id="10" name="TextBox 9"/>
          <p:cNvSpPr txBox="1"/>
          <p:nvPr/>
        </p:nvSpPr>
        <p:spPr>
          <a:xfrm>
            <a:off x="2821634" y="2746945"/>
            <a:ext cx="1570484" cy="461665"/>
          </a:xfrm>
          <a:prstGeom prst="rect">
            <a:avLst/>
          </a:prstGeom>
          <a:noFill/>
        </p:spPr>
        <p:txBody>
          <a:bodyPr wrap="square" rtlCol="0">
            <a:spAutoFit/>
          </a:bodyPr>
          <a:lstStyle/>
          <a:p>
            <a:pPr algn="ctr"/>
            <a:r>
              <a:rPr lang="en-GB" sz="1200" dirty="0"/>
              <a:t>University of health and science </a:t>
            </a:r>
          </a:p>
        </p:txBody>
      </p:sp>
      <p:sp>
        <p:nvSpPr>
          <p:cNvPr id="12" name="TextBox 11"/>
          <p:cNvSpPr txBox="1"/>
          <p:nvPr/>
        </p:nvSpPr>
        <p:spPr>
          <a:xfrm>
            <a:off x="2821634" y="3797015"/>
            <a:ext cx="1570484" cy="461665"/>
          </a:xfrm>
          <a:prstGeom prst="rect">
            <a:avLst/>
          </a:prstGeom>
          <a:noFill/>
        </p:spPr>
        <p:txBody>
          <a:bodyPr wrap="square" rtlCol="0">
            <a:spAutoFit/>
          </a:bodyPr>
          <a:lstStyle/>
          <a:p>
            <a:pPr algn="ctr"/>
            <a:r>
              <a:rPr lang="en-GB" sz="1200" dirty="0"/>
              <a:t>National hospital and medical lab</a:t>
            </a:r>
          </a:p>
        </p:txBody>
      </p:sp>
      <p:sp>
        <p:nvSpPr>
          <p:cNvPr id="11" name="Rectangle 10"/>
          <p:cNvSpPr/>
          <p:nvPr/>
        </p:nvSpPr>
        <p:spPr>
          <a:xfrm>
            <a:off x="4793129" y="1370672"/>
            <a:ext cx="3836521" cy="288800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p:cNvSpPr txBox="1"/>
          <p:nvPr/>
        </p:nvSpPr>
        <p:spPr>
          <a:xfrm>
            <a:off x="4894288" y="1386351"/>
            <a:ext cx="1257075" cy="523220"/>
          </a:xfrm>
          <a:prstGeom prst="rect">
            <a:avLst/>
          </a:prstGeom>
          <a:noFill/>
        </p:spPr>
        <p:txBody>
          <a:bodyPr wrap="none" rtlCol="0">
            <a:spAutoFit/>
          </a:bodyPr>
          <a:lstStyle/>
          <a:p>
            <a:r>
              <a:rPr lang="en-GB" b="1" dirty="0"/>
              <a:t>Type of Data</a:t>
            </a:r>
          </a:p>
          <a:p>
            <a:endParaRPr lang="en-GB" b="1" dirty="0"/>
          </a:p>
        </p:txBody>
      </p:sp>
      <p:sp>
        <p:nvSpPr>
          <p:cNvPr id="15" name="TextBox 14"/>
          <p:cNvSpPr txBox="1"/>
          <p:nvPr/>
        </p:nvSpPr>
        <p:spPr>
          <a:xfrm>
            <a:off x="4971827" y="1646975"/>
            <a:ext cx="3565071" cy="1384995"/>
          </a:xfrm>
          <a:prstGeom prst="rect">
            <a:avLst/>
          </a:prstGeom>
          <a:noFill/>
        </p:spPr>
        <p:txBody>
          <a:bodyPr wrap="square" rtlCol="0">
            <a:spAutoFit/>
          </a:bodyPr>
          <a:lstStyle/>
          <a:p>
            <a:r>
              <a:rPr lang="en-GB" sz="1200" dirty="0"/>
              <a:t>Unstructured data: </a:t>
            </a:r>
          </a:p>
          <a:p>
            <a:r>
              <a:rPr lang="en-GB" sz="1200" dirty="0"/>
              <a:t>     Medical image  (x-ray, MRI, CT …)</a:t>
            </a:r>
          </a:p>
          <a:p>
            <a:r>
              <a:rPr lang="en-GB" sz="1200" dirty="0"/>
              <a:t>     signal (heart sound, brain wave…)</a:t>
            </a:r>
          </a:p>
          <a:p>
            <a:r>
              <a:rPr lang="en-GB" sz="1200" dirty="0"/>
              <a:t> </a:t>
            </a:r>
          </a:p>
          <a:p>
            <a:r>
              <a:rPr lang="en-GB" sz="1200" dirty="0"/>
              <a:t>Structured Data: </a:t>
            </a:r>
          </a:p>
          <a:p>
            <a:pPr marL="231775" indent="-231775"/>
            <a:r>
              <a:rPr lang="en-GB" sz="1200" dirty="0"/>
              <a:t>     patient record: (Age, gender, type of    disease, duration of affected by disease) </a:t>
            </a:r>
          </a:p>
        </p:txBody>
      </p:sp>
      <p:sp>
        <p:nvSpPr>
          <p:cNvPr id="16" name="TextBox 15"/>
          <p:cNvSpPr txBox="1"/>
          <p:nvPr/>
        </p:nvSpPr>
        <p:spPr>
          <a:xfrm>
            <a:off x="4793128" y="3077440"/>
            <a:ext cx="2342189" cy="276999"/>
          </a:xfrm>
          <a:prstGeom prst="rect">
            <a:avLst/>
          </a:prstGeom>
          <a:noFill/>
        </p:spPr>
        <p:txBody>
          <a:bodyPr wrap="square" rtlCol="0">
            <a:spAutoFit/>
          </a:bodyPr>
          <a:lstStyle/>
          <a:p>
            <a:pPr algn="ctr"/>
            <a:r>
              <a:rPr lang="en-GB" sz="1200" dirty="0"/>
              <a:t>Big data available online? </a:t>
            </a:r>
            <a:r>
              <a:rPr lang="en-GB" sz="1200" dirty="0">
                <a:solidFill>
                  <a:srgbClr val="FF0000"/>
                </a:solidFill>
              </a:rPr>
              <a:t>NO!</a:t>
            </a:r>
          </a:p>
        </p:txBody>
      </p:sp>
      <p:sp>
        <p:nvSpPr>
          <p:cNvPr id="17" name="TextBox 16"/>
          <p:cNvSpPr txBox="1"/>
          <p:nvPr/>
        </p:nvSpPr>
        <p:spPr>
          <a:xfrm>
            <a:off x="4867791" y="3385506"/>
            <a:ext cx="2466070" cy="276999"/>
          </a:xfrm>
          <a:prstGeom prst="rect">
            <a:avLst/>
          </a:prstGeom>
          <a:noFill/>
        </p:spPr>
        <p:txBody>
          <a:bodyPr wrap="square" rtlCol="0">
            <a:spAutoFit/>
          </a:bodyPr>
          <a:lstStyle/>
          <a:p>
            <a:pPr algn="ctr"/>
            <a:r>
              <a:rPr lang="en-GB" sz="1200" dirty="0"/>
              <a:t>Data collection</a:t>
            </a:r>
          </a:p>
        </p:txBody>
      </p:sp>
    </p:spTree>
    <p:extLst>
      <p:ext uri="{BB962C8B-B14F-4D97-AF65-F5344CB8AC3E}">
        <p14:creationId xmlns:p14="http://schemas.microsoft.com/office/powerpoint/2010/main" val="1163147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543" y="0"/>
            <a:ext cx="6583171" cy="852502"/>
          </a:xfrm>
        </p:spPr>
        <p:txBody>
          <a:bodyPr/>
          <a:lstStyle/>
          <a:p>
            <a:r>
              <a:rPr lang="en-GB" sz="4000" dirty="0"/>
              <a:t>Big data for action plan </a:t>
            </a:r>
          </a:p>
        </p:txBody>
      </p:sp>
      <p:sp>
        <p:nvSpPr>
          <p:cNvPr id="4" name="Rectangle 3"/>
          <p:cNvSpPr/>
          <p:nvPr/>
        </p:nvSpPr>
        <p:spPr>
          <a:xfrm>
            <a:off x="592288" y="852502"/>
            <a:ext cx="8109501" cy="307777"/>
          </a:xfrm>
          <a:prstGeom prst="rect">
            <a:avLst/>
          </a:prstGeom>
        </p:spPr>
        <p:txBody>
          <a:bodyPr wrap="square">
            <a:spAutoFit/>
          </a:bodyPr>
          <a:lstStyle/>
          <a:p>
            <a:r>
              <a:rPr lang="en-US" b="1" dirty="0">
                <a:solidFill>
                  <a:srgbClr val="C00000"/>
                </a:solidFill>
                <a:latin typeface="Roboto Slab" panose="020B0604020202020204" charset="0"/>
                <a:ea typeface="Roboto Slab" panose="020B0604020202020204" charset="0"/>
              </a:rPr>
              <a:t>3.6</a:t>
            </a:r>
            <a:r>
              <a:rPr lang="en-US" b="1" dirty="0">
                <a:solidFill>
                  <a:srgbClr val="002060"/>
                </a:solidFill>
                <a:latin typeface="Roboto Slab" panose="020B0604020202020204" charset="0"/>
                <a:ea typeface="Roboto Slab" panose="020B0604020202020204" charset="0"/>
              </a:rPr>
              <a:t> </a:t>
            </a:r>
            <a:r>
              <a:rPr lang="en-US" dirty="0">
                <a:solidFill>
                  <a:srgbClr val="00B0F0"/>
                </a:solidFill>
                <a:latin typeface="Roboto Slab" panose="020B0604020202020204" charset="0"/>
                <a:ea typeface="Roboto Slab" panose="020B0604020202020204" charset="0"/>
              </a:rPr>
              <a:t>By 2030, have the number of global deaths and injuries from road traffic accidents.</a:t>
            </a:r>
          </a:p>
        </p:txBody>
      </p:sp>
      <p:pic>
        <p:nvPicPr>
          <p:cNvPr id="2050" name="Picture 2" descr="Road accidents kill 1,717 people in Cambodia last y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740" y="1328469"/>
            <a:ext cx="2067415" cy="14554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proving road safety in Cambodia: article by U.S. Ambassador to the  Kingdom of Cambodia – AIP Found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40" y="3166673"/>
            <a:ext cx="2067415" cy="13768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nistry of Interior (Cambodia)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825" y="2056199"/>
            <a:ext cx="1383429" cy="13834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37297" y="3439628"/>
            <a:ext cx="1570484" cy="276999"/>
          </a:xfrm>
          <a:prstGeom prst="rect">
            <a:avLst/>
          </a:prstGeom>
          <a:noFill/>
        </p:spPr>
        <p:txBody>
          <a:bodyPr wrap="square" rtlCol="0">
            <a:spAutoFit/>
          </a:bodyPr>
          <a:lstStyle/>
          <a:p>
            <a:pPr algn="ctr"/>
            <a:r>
              <a:rPr lang="en-US" sz="1200" dirty="0"/>
              <a:t>Ministry of Interior </a:t>
            </a:r>
            <a:endParaRPr lang="en-GB" sz="1200" dirty="0"/>
          </a:p>
        </p:txBody>
      </p:sp>
      <p:sp>
        <p:nvSpPr>
          <p:cNvPr id="8" name="Rectangle 7"/>
          <p:cNvSpPr/>
          <p:nvPr/>
        </p:nvSpPr>
        <p:spPr>
          <a:xfrm>
            <a:off x="4793129" y="1370672"/>
            <a:ext cx="3836521" cy="288800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p:cNvSpPr txBox="1"/>
          <p:nvPr/>
        </p:nvSpPr>
        <p:spPr>
          <a:xfrm>
            <a:off x="4894288" y="1386351"/>
            <a:ext cx="1257075" cy="523220"/>
          </a:xfrm>
          <a:prstGeom prst="rect">
            <a:avLst/>
          </a:prstGeom>
          <a:noFill/>
        </p:spPr>
        <p:txBody>
          <a:bodyPr wrap="none" rtlCol="0">
            <a:spAutoFit/>
          </a:bodyPr>
          <a:lstStyle/>
          <a:p>
            <a:r>
              <a:rPr lang="en-GB" b="1" dirty="0"/>
              <a:t>Type of Data</a:t>
            </a:r>
          </a:p>
          <a:p>
            <a:endParaRPr lang="en-GB" b="1" dirty="0"/>
          </a:p>
        </p:txBody>
      </p:sp>
      <p:sp>
        <p:nvSpPr>
          <p:cNvPr id="10" name="TextBox 9"/>
          <p:cNvSpPr txBox="1"/>
          <p:nvPr/>
        </p:nvSpPr>
        <p:spPr>
          <a:xfrm>
            <a:off x="4971827" y="1646975"/>
            <a:ext cx="3565071" cy="1938992"/>
          </a:xfrm>
          <a:prstGeom prst="rect">
            <a:avLst/>
          </a:prstGeom>
          <a:noFill/>
        </p:spPr>
        <p:txBody>
          <a:bodyPr wrap="square" rtlCol="0">
            <a:spAutoFit/>
          </a:bodyPr>
          <a:lstStyle/>
          <a:p>
            <a:r>
              <a:rPr lang="en-GB" sz="1200" dirty="0"/>
              <a:t>Unstructured data: </a:t>
            </a:r>
          </a:p>
          <a:p>
            <a:r>
              <a:rPr lang="en-GB" sz="1200" dirty="0"/>
              <a:t>     CCTV (video and image) for analysing traffic</a:t>
            </a:r>
          </a:p>
          <a:p>
            <a:r>
              <a:rPr lang="en-GB" sz="1200" dirty="0"/>
              <a:t>     social media (video, voice and text)  </a:t>
            </a:r>
          </a:p>
          <a:p>
            <a:endParaRPr lang="en-GB" sz="1200" dirty="0"/>
          </a:p>
          <a:p>
            <a:r>
              <a:rPr lang="en-GB" sz="1200" dirty="0"/>
              <a:t>Structured Data: (forecasting ) </a:t>
            </a:r>
          </a:p>
          <a:p>
            <a:pPr marL="231775" indent="-231775"/>
            <a:r>
              <a:rPr lang="en-GB" sz="1200" dirty="0"/>
              <a:t>     data contained four </a:t>
            </a:r>
            <a:r>
              <a:rPr lang="en-US" sz="1200" dirty="0"/>
              <a:t>attributes, namely accident number, accident type, accident location and accident time. </a:t>
            </a:r>
          </a:p>
          <a:p>
            <a:pPr marL="231775" indent="-231775"/>
            <a:r>
              <a:rPr lang="en-US" sz="1200" dirty="0"/>
              <a:t>	Geographic Location is Converted to Latitude and Longitude</a:t>
            </a:r>
            <a:endParaRPr lang="en-GB" sz="1200" dirty="0"/>
          </a:p>
        </p:txBody>
      </p:sp>
      <p:sp>
        <p:nvSpPr>
          <p:cNvPr id="11" name="TextBox 10"/>
          <p:cNvSpPr txBox="1"/>
          <p:nvPr/>
        </p:nvSpPr>
        <p:spPr>
          <a:xfrm>
            <a:off x="4793129" y="3677604"/>
            <a:ext cx="2342189" cy="276999"/>
          </a:xfrm>
          <a:prstGeom prst="rect">
            <a:avLst/>
          </a:prstGeom>
          <a:noFill/>
        </p:spPr>
        <p:txBody>
          <a:bodyPr wrap="square" rtlCol="0">
            <a:spAutoFit/>
          </a:bodyPr>
          <a:lstStyle/>
          <a:p>
            <a:pPr algn="ctr"/>
            <a:r>
              <a:rPr lang="en-GB" sz="1200" dirty="0"/>
              <a:t>Big data available online? </a:t>
            </a:r>
            <a:r>
              <a:rPr lang="en-GB" sz="1200" dirty="0">
                <a:solidFill>
                  <a:srgbClr val="FF0000"/>
                </a:solidFill>
              </a:rPr>
              <a:t>NO!</a:t>
            </a:r>
          </a:p>
        </p:txBody>
      </p:sp>
      <p:sp>
        <p:nvSpPr>
          <p:cNvPr id="12" name="TextBox 11"/>
          <p:cNvSpPr txBox="1"/>
          <p:nvPr/>
        </p:nvSpPr>
        <p:spPr>
          <a:xfrm>
            <a:off x="4793128" y="3954603"/>
            <a:ext cx="2927537" cy="276999"/>
          </a:xfrm>
          <a:prstGeom prst="rect">
            <a:avLst/>
          </a:prstGeom>
          <a:noFill/>
        </p:spPr>
        <p:txBody>
          <a:bodyPr wrap="square" rtlCol="0">
            <a:spAutoFit/>
          </a:bodyPr>
          <a:lstStyle/>
          <a:p>
            <a:pPr algn="ctr"/>
            <a:r>
              <a:rPr lang="en-GB" sz="1200" dirty="0"/>
              <a:t>Data collection and scrapping </a:t>
            </a:r>
          </a:p>
        </p:txBody>
      </p:sp>
    </p:spTree>
    <p:extLst>
      <p:ext uri="{BB962C8B-B14F-4D97-AF65-F5344CB8AC3E}">
        <p14:creationId xmlns:p14="http://schemas.microsoft.com/office/powerpoint/2010/main" val="4281726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497" y="170924"/>
            <a:ext cx="8658808" cy="615821"/>
          </a:xfrm>
        </p:spPr>
        <p:txBody>
          <a:bodyPr/>
          <a:lstStyle/>
          <a:p>
            <a:r>
              <a:rPr lang="en-GB" sz="3200" dirty="0"/>
              <a:t>Remote Sensing Big data for action plan </a:t>
            </a:r>
          </a:p>
        </p:txBody>
      </p:sp>
      <p:sp>
        <p:nvSpPr>
          <p:cNvPr id="4" name="Rectangle 3"/>
          <p:cNvSpPr/>
          <p:nvPr/>
        </p:nvSpPr>
        <p:spPr>
          <a:xfrm>
            <a:off x="6106616" y="3289166"/>
            <a:ext cx="3037384" cy="1169551"/>
          </a:xfrm>
          <a:prstGeom prst="rect">
            <a:avLst/>
          </a:prstGeom>
        </p:spPr>
        <p:txBody>
          <a:bodyPr wrap="square">
            <a:spAutoFit/>
          </a:bodyPr>
          <a:lstStyle/>
          <a:p>
            <a:r>
              <a:rPr lang="en-US" dirty="0">
                <a:solidFill>
                  <a:srgbClr val="002060"/>
                </a:solidFill>
                <a:latin typeface="Roboto Slab" panose="020B0604020202020204" charset="0"/>
                <a:ea typeface="Roboto Slab" panose="020B0604020202020204" charset="0"/>
              </a:rPr>
              <a:t>Remote sensing data: </a:t>
            </a:r>
          </a:p>
          <a:p>
            <a:pPr marL="285750" indent="-285750">
              <a:buFont typeface="Arial" panose="020B0604020202020204" pitchFamily="34" charset="0"/>
              <a:buChar char="•"/>
            </a:pPr>
            <a:r>
              <a:rPr lang="en-US" dirty="0">
                <a:solidFill>
                  <a:srgbClr val="002060"/>
                </a:solidFill>
                <a:latin typeface="Roboto Slab" panose="020B0604020202020204" charset="0"/>
                <a:ea typeface="Roboto Slab" panose="020B0604020202020204" charset="0"/>
              </a:rPr>
              <a:t>Open Development Cambodia</a:t>
            </a:r>
            <a:endParaRPr lang="km-KH" dirty="0">
              <a:solidFill>
                <a:srgbClr val="002060"/>
              </a:solidFill>
              <a:latin typeface="Roboto Slab" panose="020B0604020202020204" charset="0"/>
              <a:ea typeface="Roboto Slab" panose="020B0604020202020204" charset="0"/>
            </a:endParaRPr>
          </a:p>
          <a:p>
            <a:pPr marL="285750" indent="-285750">
              <a:buFont typeface="Arial" panose="020B0604020202020204" pitchFamily="34" charset="0"/>
              <a:buChar char="•"/>
            </a:pPr>
            <a:r>
              <a:rPr lang="en-US" dirty="0">
                <a:solidFill>
                  <a:srgbClr val="002060"/>
                </a:solidFill>
                <a:latin typeface="Roboto Slab" panose="020B0604020202020204" charset="0"/>
                <a:ea typeface="Roboto Slab" panose="020B0604020202020204" charset="0"/>
              </a:rPr>
              <a:t>Landsat  </a:t>
            </a:r>
            <a:endParaRPr lang="km-KH" dirty="0">
              <a:solidFill>
                <a:srgbClr val="002060"/>
              </a:solidFill>
              <a:latin typeface="Roboto Slab" panose="020B0604020202020204" charset="0"/>
              <a:ea typeface="Roboto Slab" panose="020B0604020202020204" charset="0"/>
            </a:endParaRPr>
          </a:p>
          <a:p>
            <a:pPr marL="285750" indent="-285750">
              <a:buFont typeface="Arial" panose="020B0604020202020204" pitchFamily="34" charset="0"/>
              <a:buChar char="•"/>
            </a:pPr>
            <a:r>
              <a:rPr lang="en-US" dirty="0">
                <a:solidFill>
                  <a:srgbClr val="002060"/>
                </a:solidFill>
                <a:latin typeface="Roboto Slab" panose="020B0604020202020204" charset="0"/>
                <a:ea typeface="Roboto Slab" panose="020B0604020202020204" charset="0"/>
              </a:rPr>
              <a:t>Sentinel </a:t>
            </a:r>
            <a:endParaRPr lang="km-KH" dirty="0">
              <a:solidFill>
                <a:srgbClr val="002060"/>
              </a:solidFill>
              <a:latin typeface="Roboto Slab" panose="020B0604020202020204" charset="0"/>
              <a:ea typeface="Roboto Slab" panose="020B0604020202020204" charset="0"/>
            </a:endParaRPr>
          </a:p>
          <a:p>
            <a:pPr marL="285750" indent="-285750">
              <a:buFont typeface="Arial" panose="020B0604020202020204" pitchFamily="34" charset="0"/>
              <a:buChar char="•"/>
            </a:pPr>
            <a:r>
              <a:rPr lang="en-US" dirty="0">
                <a:solidFill>
                  <a:srgbClr val="002060"/>
                </a:solidFill>
                <a:latin typeface="Roboto Slab" panose="020B0604020202020204" charset="0"/>
                <a:ea typeface="Roboto Slab" panose="020B0604020202020204" charset="0"/>
              </a:rPr>
              <a:t>MODIS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7" y="1015161"/>
            <a:ext cx="4030824" cy="20455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47190"/>
            <a:ext cx="3827029" cy="17555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630" y="3197931"/>
            <a:ext cx="4301413" cy="1774645"/>
          </a:xfrm>
          <a:prstGeom prst="rect">
            <a:avLst/>
          </a:prstGeom>
        </p:spPr>
      </p:pic>
    </p:spTree>
    <p:extLst>
      <p:ext uri="{BB962C8B-B14F-4D97-AF65-F5344CB8AC3E}">
        <p14:creationId xmlns:p14="http://schemas.microsoft.com/office/powerpoint/2010/main" val="36790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943" y="-386889"/>
            <a:ext cx="8658808" cy="1159800"/>
          </a:xfrm>
        </p:spPr>
        <p:txBody>
          <a:bodyPr/>
          <a:lstStyle/>
          <a:p>
            <a:r>
              <a:rPr lang="en-GB" sz="3200" dirty="0"/>
              <a:t>Remote Sensing Big data for action plan </a:t>
            </a:r>
          </a:p>
        </p:txBody>
      </p:sp>
      <p:sp>
        <p:nvSpPr>
          <p:cNvPr id="4" name="Rectangle 3"/>
          <p:cNvSpPr/>
          <p:nvPr/>
        </p:nvSpPr>
        <p:spPr>
          <a:xfrm>
            <a:off x="195943" y="1347190"/>
            <a:ext cx="6047678" cy="584775"/>
          </a:xfrm>
          <a:prstGeom prst="rect">
            <a:avLst/>
          </a:prstGeom>
        </p:spPr>
        <p:txBody>
          <a:bodyPr wrap="square">
            <a:spAutoFit/>
          </a:bodyPr>
          <a:lstStyle/>
          <a:p>
            <a:r>
              <a:rPr lang="en-US" sz="3200" b="1" dirty="0">
                <a:solidFill>
                  <a:srgbClr val="FF0000"/>
                </a:solidFill>
                <a:latin typeface="Roboto Slab" panose="020B0604020202020204" charset="0"/>
                <a:ea typeface="Roboto Slab" panose="020B0604020202020204" charset="0"/>
              </a:rPr>
              <a:t>HOW?</a:t>
            </a:r>
          </a:p>
        </p:txBody>
      </p:sp>
      <p:sp>
        <p:nvSpPr>
          <p:cNvPr id="7" name="TextBox 6"/>
          <p:cNvSpPr txBox="1"/>
          <p:nvPr/>
        </p:nvSpPr>
        <p:spPr>
          <a:xfrm>
            <a:off x="244752" y="1829971"/>
            <a:ext cx="8335505" cy="1345048"/>
          </a:xfrm>
          <a:prstGeom prst="rect">
            <a:avLst/>
          </a:prstGeom>
          <a:noFill/>
        </p:spPr>
        <p:txBody>
          <a:bodyPr wrap="square" rtlCol="0">
            <a:spAutoFit/>
          </a:bodyPr>
          <a:lstStyle/>
          <a:p>
            <a:pPr marL="342900" indent="-342900">
              <a:lnSpc>
                <a:spcPct val="150000"/>
              </a:lnSpc>
              <a:buAutoNum type="arabicPeriod"/>
            </a:pPr>
            <a:r>
              <a:rPr lang="en-US" dirty="0"/>
              <a:t>Satellite images and AI to measure the rural area community population </a:t>
            </a:r>
          </a:p>
          <a:p>
            <a:pPr marL="342900" indent="-342900">
              <a:lnSpc>
                <a:spcPct val="150000"/>
              </a:lnSpc>
              <a:buAutoNum type="arabicPeriod"/>
            </a:pPr>
            <a:r>
              <a:rPr lang="en-US" dirty="0"/>
              <a:t>Used satellite image and machine learning to classify urban and rural area</a:t>
            </a:r>
          </a:p>
          <a:p>
            <a:pPr marL="342900" indent="-342900">
              <a:lnSpc>
                <a:spcPct val="150000"/>
              </a:lnSpc>
              <a:buAutoNum type="arabicPeriod"/>
            </a:pPr>
            <a:r>
              <a:rPr lang="en-US" dirty="0"/>
              <a:t>Satellite images application for identify rural area community to access to health center </a:t>
            </a:r>
          </a:p>
          <a:p>
            <a:pPr marL="342900" indent="-342900">
              <a:lnSpc>
                <a:spcPct val="150000"/>
              </a:lnSpc>
              <a:buAutoNum type="arabicPeriod"/>
            </a:pPr>
            <a:r>
              <a:rPr lang="en-US" dirty="0"/>
              <a:t>Using satellite image for detection air quality </a:t>
            </a:r>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114" y="674519"/>
            <a:ext cx="2062143" cy="154282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779" y="2781069"/>
            <a:ext cx="2830287" cy="234043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 b="1954"/>
          <a:stretch/>
        </p:blipFill>
        <p:spPr>
          <a:xfrm>
            <a:off x="4332650" y="3175019"/>
            <a:ext cx="1417320" cy="1837894"/>
          </a:xfrm>
          <a:prstGeom prst="rect">
            <a:avLst/>
          </a:prstGeom>
        </p:spPr>
      </p:pic>
    </p:spTree>
    <p:extLst>
      <p:ext uri="{BB962C8B-B14F-4D97-AF65-F5344CB8AC3E}">
        <p14:creationId xmlns:p14="http://schemas.microsoft.com/office/powerpoint/2010/main" val="2231238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178345" y="-347185"/>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600" dirty="0">
                <a:solidFill>
                  <a:srgbClr val="002060"/>
                </a:solidFill>
                <a:latin typeface="Roboto Slab" panose="020B0604020202020204" charset="0"/>
                <a:ea typeface="Roboto Slab" panose="020B0604020202020204" charset="0"/>
                <a:cs typeface="Khmer OS Muol Light" panose="02000500000000020004" pitchFamily="2" charset="0"/>
              </a:rPr>
              <a:t>Open Data Source </a:t>
            </a:r>
            <a:r>
              <a:rPr lang="en-US" sz="2400" dirty="0">
                <a:solidFill>
                  <a:srgbClr val="002060"/>
                </a:solidFill>
                <a:latin typeface="Roboto Slab" panose="020B0604020202020204" charset="0"/>
                <a:ea typeface="Roboto Slab" panose="020B0604020202020204" charset="0"/>
                <a:cs typeface="Khmer OS Muol Light" panose="02000500000000020004" pitchFamily="2" charset="0"/>
              </a:rPr>
              <a:t>   </a:t>
            </a:r>
            <a:endParaRPr lang="en-US" sz="3600" dirty="0">
              <a:solidFill>
                <a:srgbClr val="002060"/>
              </a:solidFill>
              <a:latin typeface="Roboto Slab" panose="020B0604020202020204" charset="0"/>
              <a:ea typeface="Roboto Slab" panose="020B0604020202020204" charset="0"/>
              <a:cs typeface="Khmer OS Muol Light" panose="02000500000000020004" pitchFamily="2" charset="0"/>
            </a:endParaRPr>
          </a:p>
        </p:txBody>
      </p:sp>
      <p:pic>
        <p:nvPicPr>
          <p:cNvPr id="6" name="Picture 5">
            <a:extLst>
              <a:ext uri="{FF2B5EF4-FFF2-40B4-BE49-F238E27FC236}">
                <a16:creationId xmlns:a16="http://schemas.microsoft.com/office/drawing/2014/main" id="{562FA7BB-C718-41A7-9B5D-CCBD293CA4E6}"/>
              </a:ext>
            </a:extLst>
          </p:cNvPr>
          <p:cNvPicPr>
            <a:picLocks noChangeAspect="1"/>
          </p:cNvPicPr>
          <p:nvPr/>
        </p:nvPicPr>
        <p:blipFill>
          <a:blip r:embed="rId3"/>
          <a:stretch>
            <a:fillRect/>
          </a:stretch>
        </p:blipFill>
        <p:spPr>
          <a:xfrm>
            <a:off x="0" y="907970"/>
            <a:ext cx="9144000" cy="4038681"/>
          </a:xfrm>
          <a:prstGeom prst="rect">
            <a:avLst/>
          </a:prstGeom>
        </p:spPr>
      </p:pic>
      <p:pic>
        <p:nvPicPr>
          <p:cNvPr id="2" name="Picture 1">
            <a:extLst>
              <a:ext uri="{FF2B5EF4-FFF2-40B4-BE49-F238E27FC236}">
                <a16:creationId xmlns:a16="http://schemas.microsoft.com/office/drawing/2014/main" id="{F6658E62-753C-49F2-9D81-1D9992EADABE}"/>
              </a:ext>
            </a:extLst>
          </p:cNvPr>
          <p:cNvPicPr>
            <a:picLocks noChangeAspect="1"/>
          </p:cNvPicPr>
          <p:nvPr/>
        </p:nvPicPr>
        <p:blipFill>
          <a:blip r:embed="rId4"/>
          <a:stretch>
            <a:fillRect/>
          </a:stretch>
        </p:blipFill>
        <p:spPr>
          <a:xfrm>
            <a:off x="0" y="907970"/>
            <a:ext cx="9144000" cy="4235481"/>
          </a:xfrm>
          <a:prstGeom prst="rect">
            <a:avLst/>
          </a:prstGeom>
        </p:spPr>
      </p:pic>
    </p:spTree>
    <p:extLst>
      <p:ext uri="{BB962C8B-B14F-4D97-AF65-F5344CB8AC3E}">
        <p14:creationId xmlns:p14="http://schemas.microsoft.com/office/powerpoint/2010/main" val="2318175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178345" y="-292864"/>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600" dirty="0">
                <a:solidFill>
                  <a:srgbClr val="002060"/>
                </a:solidFill>
                <a:latin typeface="Roboto Slab" panose="020B0604020202020204" charset="0"/>
                <a:ea typeface="Roboto Slab" panose="020B0604020202020204" charset="0"/>
                <a:cs typeface="Khmer OS Muol Light" panose="02000500000000020004" pitchFamily="2" charset="0"/>
              </a:rPr>
              <a:t>Number of Health Care Centers </a:t>
            </a:r>
            <a:r>
              <a:rPr lang="en-US" sz="2400" dirty="0">
                <a:solidFill>
                  <a:srgbClr val="002060"/>
                </a:solidFill>
                <a:latin typeface="Roboto Slab" panose="020B0604020202020204" charset="0"/>
                <a:ea typeface="Roboto Slab" panose="020B0604020202020204" charset="0"/>
                <a:cs typeface="Khmer OS Muol Light" panose="02000500000000020004" pitchFamily="2" charset="0"/>
              </a:rPr>
              <a:t>   </a:t>
            </a:r>
            <a:endParaRPr lang="en-US" sz="3600" dirty="0">
              <a:solidFill>
                <a:srgbClr val="002060"/>
              </a:solidFill>
              <a:latin typeface="Roboto Slab" panose="020B0604020202020204" charset="0"/>
              <a:ea typeface="Roboto Slab" panose="020B0604020202020204" charset="0"/>
              <a:cs typeface="Khmer OS Muol Light" panose="02000500000000020004" pitchFamily="2" charset="0"/>
            </a:endParaRPr>
          </a:p>
        </p:txBody>
      </p:sp>
      <p:sp>
        <p:nvSpPr>
          <p:cNvPr id="2" name="Rectangle 1">
            <a:extLst>
              <a:ext uri="{FF2B5EF4-FFF2-40B4-BE49-F238E27FC236}">
                <a16:creationId xmlns:a16="http://schemas.microsoft.com/office/drawing/2014/main" id="{47BB9FBF-257A-4C4A-AC24-0E7D175701B8}"/>
              </a:ext>
            </a:extLst>
          </p:cNvPr>
          <p:cNvSpPr/>
          <p:nvPr/>
        </p:nvSpPr>
        <p:spPr>
          <a:xfrm>
            <a:off x="263770" y="3876604"/>
            <a:ext cx="8733692" cy="200055"/>
          </a:xfrm>
          <a:prstGeom prst="rect">
            <a:avLst/>
          </a:prstGeom>
        </p:spPr>
        <p:txBody>
          <a:bodyPr wrap="square">
            <a:spAutoFit/>
          </a:bodyPr>
          <a:lstStyle/>
          <a:p>
            <a:r>
              <a:rPr lang="en-US" sz="700" dirty="0">
                <a:hlinkClick r:id="rId3"/>
              </a:rPr>
              <a:t>https://data.opendevelopmentcambodia.net/dataset/health-facility-of-cambodia-2010/resource/f2ca35cd-340f-4dc5-a9e7-5c8fa72b6a21/view/c4325365-df35-468d-9df3-0dd46d960891</a:t>
            </a:r>
            <a:endParaRPr lang="en-US" sz="700" dirty="0"/>
          </a:p>
        </p:txBody>
      </p:sp>
      <p:pic>
        <p:nvPicPr>
          <p:cNvPr id="3" name="Picture 2">
            <a:extLst>
              <a:ext uri="{FF2B5EF4-FFF2-40B4-BE49-F238E27FC236}">
                <a16:creationId xmlns:a16="http://schemas.microsoft.com/office/drawing/2014/main" id="{3D2806A2-D94E-4958-90F5-4BFE6779CDBB}"/>
              </a:ext>
            </a:extLst>
          </p:cNvPr>
          <p:cNvPicPr>
            <a:picLocks noChangeAspect="1"/>
          </p:cNvPicPr>
          <p:nvPr/>
        </p:nvPicPr>
        <p:blipFill>
          <a:blip r:embed="rId4"/>
          <a:stretch>
            <a:fillRect/>
          </a:stretch>
        </p:blipFill>
        <p:spPr>
          <a:xfrm>
            <a:off x="627183" y="795204"/>
            <a:ext cx="7543801" cy="3096101"/>
          </a:xfrm>
          <a:prstGeom prst="rect">
            <a:avLst/>
          </a:prstGeom>
        </p:spPr>
      </p:pic>
    </p:spTree>
    <p:extLst>
      <p:ext uri="{BB962C8B-B14F-4D97-AF65-F5344CB8AC3E}">
        <p14:creationId xmlns:p14="http://schemas.microsoft.com/office/powerpoint/2010/main" val="1331314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424529" y="88136"/>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000" dirty="0">
                <a:solidFill>
                  <a:srgbClr val="002060"/>
                </a:solidFill>
                <a:latin typeface="Roboto Slab" panose="020B0604020202020204" charset="0"/>
                <a:ea typeface="Roboto Slab" panose="020B0604020202020204" charset="0"/>
                <a:cs typeface="Khmer OS Muol Light" panose="02000500000000020004" pitchFamily="2" charset="0"/>
              </a:rPr>
              <a:t>Distance from home to health care center </a:t>
            </a:r>
            <a:r>
              <a:rPr lang="en-US" sz="1100" dirty="0">
                <a:solidFill>
                  <a:srgbClr val="444444"/>
                </a:solidFill>
                <a:latin typeface="Khmer OS Muol Light" panose="02000500000000020004" pitchFamily="2" charset="0"/>
                <a:cs typeface="Khmer OS Muol Light" panose="02000500000000020004" pitchFamily="2" charset="0"/>
              </a:rPr>
              <a:t>(</a:t>
            </a:r>
            <a:r>
              <a:rPr lang="km-KH" sz="1100" dirty="0">
                <a:solidFill>
                  <a:srgbClr val="444444"/>
                </a:solidFill>
                <a:latin typeface="Khmer OS Muol Light" panose="02000500000000020004" pitchFamily="2" charset="0"/>
                <a:cs typeface="Khmer OS Muol Light" panose="02000500000000020004" pitchFamily="2" charset="0"/>
              </a:rPr>
              <a:t>សំណុំទិន្នន័យនេះ ផ្តល់នូវព័ត៌មានទាក់ទងនឹង លទ្ធភាពដែលអាចទៅកាន់មណ្ឌលសុខភាព នៅទូទាំងប្រទេសកម្ពុជា ដោយដកស្រង់ចេញពី អង្គការសុខភាពពិភពលោក (</a:t>
            </a:r>
            <a:r>
              <a:rPr lang="en-US" sz="1100" dirty="0">
                <a:solidFill>
                  <a:srgbClr val="444444"/>
                </a:solidFill>
                <a:latin typeface="Khmer OS Muol Light" panose="02000500000000020004" pitchFamily="2" charset="0"/>
                <a:cs typeface="Khmer OS Muol Light" panose="02000500000000020004" pitchFamily="2" charset="0"/>
              </a:rPr>
              <a:t>WHO)</a:t>
            </a:r>
            <a:r>
              <a:rPr lang="km-KH" sz="1100" dirty="0">
                <a:solidFill>
                  <a:srgbClr val="444444"/>
                </a:solidFill>
                <a:latin typeface="Khmer OS Muol Light" panose="02000500000000020004" pitchFamily="2" charset="0"/>
                <a:cs typeface="Khmer OS Muol Light" panose="02000500000000020004" pitchFamily="2" charset="0"/>
              </a:rPr>
              <a:t>។ អង្គការទិន្នន័យអំពីការអភិវឌ្ឍ...</a:t>
            </a:r>
            <a:r>
              <a:rPr lang="en-US" sz="1100" dirty="0">
                <a:solidFill>
                  <a:srgbClr val="444444"/>
                </a:solidFill>
                <a:latin typeface="Khmer OS Muol Light" panose="02000500000000020004" pitchFamily="2" charset="0"/>
                <a:cs typeface="Khmer OS Muol Light" panose="02000500000000020004" pitchFamily="2" charset="0"/>
              </a:rPr>
              <a:t>)</a:t>
            </a:r>
            <a:endParaRPr lang="en-US" sz="1100" dirty="0">
              <a:latin typeface="Khmer OS Muol Light" panose="02000500000000020004" pitchFamily="2" charset="0"/>
              <a:cs typeface="Khmer OS Muol Light" panose="02000500000000020004" pitchFamily="2" charset="0"/>
            </a:endParaRPr>
          </a:p>
          <a:p>
            <a:endParaRPr lang="en-US" sz="1400" dirty="0">
              <a:solidFill>
                <a:srgbClr val="002060"/>
              </a:solidFill>
              <a:latin typeface="Khmer OS Muol Light" panose="02000500000000020004" pitchFamily="2" charset="0"/>
              <a:ea typeface="Roboto Slab" panose="020B0604020202020204" charset="0"/>
              <a:cs typeface="Khmer OS Muol Light" panose="02000500000000020004" pitchFamily="2" charset="0"/>
            </a:endParaRPr>
          </a:p>
        </p:txBody>
      </p:sp>
      <p:pic>
        <p:nvPicPr>
          <p:cNvPr id="7" name="Picture 6">
            <a:extLst>
              <a:ext uri="{FF2B5EF4-FFF2-40B4-BE49-F238E27FC236}">
                <a16:creationId xmlns:a16="http://schemas.microsoft.com/office/drawing/2014/main" id="{8575548C-C28C-4685-A66F-772871E021A0}"/>
              </a:ext>
            </a:extLst>
          </p:cNvPr>
          <p:cNvPicPr>
            <a:picLocks noChangeAspect="1"/>
          </p:cNvPicPr>
          <p:nvPr/>
        </p:nvPicPr>
        <p:blipFill>
          <a:blip r:embed="rId3"/>
          <a:stretch>
            <a:fillRect/>
          </a:stretch>
        </p:blipFill>
        <p:spPr>
          <a:xfrm>
            <a:off x="509954" y="944351"/>
            <a:ext cx="6787661" cy="3766119"/>
          </a:xfrm>
          <a:prstGeom prst="rect">
            <a:avLst/>
          </a:prstGeom>
        </p:spPr>
      </p:pic>
    </p:spTree>
    <p:extLst>
      <p:ext uri="{BB962C8B-B14F-4D97-AF65-F5344CB8AC3E}">
        <p14:creationId xmlns:p14="http://schemas.microsoft.com/office/powerpoint/2010/main" val="3287911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571784" y="1526679"/>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p>
          <a:p>
            <a:pPr marL="0" lvl="0" indent="0" algn="l" rtl="0">
              <a:spcBef>
                <a:spcPts val="0"/>
              </a:spcBef>
              <a:spcAft>
                <a:spcPts val="0"/>
              </a:spcAft>
              <a:buNone/>
            </a:pPr>
            <a:r>
              <a:rPr lang="en-US" dirty="0"/>
              <a:t>Introduction </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4" name="Google Shape;1434;p48">
            <a:extLst>
              <a:ext uri="{FF2B5EF4-FFF2-40B4-BE49-F238E27FC236}">
                <a16:creationId xmlns:a16="http://schemas.microsoft.com/office/drawing/2014/main" id="{97CED58E-7B81-4DBF-8662-10B9E714E0A7}"/>
              </a:ext>
            </a:extLst>
          </p:cNvPr>
          <p:cNvGrpSpPr/>
          <p:nvPr/>
        </p:nvGrpSpPr>
        <p:grpSpPr>
          <a:xfrm>
            <a:off x="3934131" y="2954287"/>
            <a:ext cx="1275737" cy="1275471"/>
            <a:chOff x="238125" y="3745825"/>
            <a:chExt cx="1319000" cy="1318725"/>
          </a:xfrm>
        </p:grpSpPr>
        <p:sp>
          <p:nvSpPr>
            <p:cNvPr id="5" name="Google Shape;1435;p48">
              <a:extLst>
                <a:ext uri="{FF2B5EF4-FFF2-40B4-BE49-F238E27FC236}">
                  <a16:creationId xmlns:a16="http://schemas.microsoft.com/office/drawing/2014/main" id="{217BB041-6455-4BFF-8B4E-D779C7B91C27}"/>
                </a:ext>
              </a:extLst>
            </p:cNvPr>
            <p:cNvSpPr/>
            <p:nvPr/>
          </p:nvSpPr>
          <p:spPr>
            <a:xfrm>
              <a:off x="403175" y="3947200"/>
              <a:ext cx="952350" cy="916050"/>
            </a:xfrm>
            <a:custGeom>
              <a:avLst/>
              <a:gdLst/>
              <a:ahLst/>
              <a:cxnLst/>
              <a:rect l="l" t="t" r="r" b="b"/>
              <a:pathLst>
                <a:path w="38094" h="36642" extrusionOk="0">
                  <a:moveTo>
                    <a:pt x="19772" y="767"/>
                  </a:moveTo>
                  <a:cubicBezTo>
                    <a:pt x="29462" y="779"/>
                    <a:pt x="37312" y="8629"/>
                    <a:pt x="37325" y="18320"/>
                  </a:cubicBezTo>
                  <a:cubicBezTo>
                    <a:pt x="37325" y="25426"/>
                    <a:pt x="33040" y="31828"/>
                    <a:pt x="26488" y="34537"/>
                  </a:cubicBezTo>
                  <a:cubicBezTo>
                    <a:pt x="24312" y="35439"/>
                    <a:pt x="22029" y="35877"/>
                    <a:pt x="19765" y="35877"/>
                  </a:cubicBezTo>
                  <a:cubicBezTo>
                    <a:pt x="15198" y="35877"/>
                    <a:pt x="10713" y="34093"/>
                    <a:pt x="7360" y="30731"/>
                  </a:cubicBezTo>
                  <a:cubicBezTo>
                    <a:pt x="2332" y="25716"/>
                    <a:pt x="833" y="18168"/>
                    <a:pt x="3554" y="11603"/>
                  </a:cubicBezTo>
                  <a:cubicBezTo>
                    <a:pt x="6263" y="5051"/>
                    <a:pt x="12665" y="767"/>
                    <a:pt x="19772" y="767"/>
                  </a:cubicBezTo>
                  <a:close/>
                  <a:moveTo>
                    <a:pt x="19767" y="1"/>
                  </a:moveTo>
                  <a:cubicBezTo>
                    <a:pt x="15000" y="1"/>
                    <a:pt x="10315" y="1861"/>
                    <a:pt x="6818" y="5366"/>
                  </a:cubicBezTo>
                  <a:cubicBezTo>
                    <a:pt x="1576" y="10608"/>
                    <a:pt x="1" y="18483"/>
                    <a:pt x="2836" y="25338"/>
                  </a:cubicBezTo>
                  <a:cubicBezTo>
                    <a:pt x="5671" y="32181"/>
                    <a:pt x="12362" y="36641"/>
                    <a:pt x="19772" y="36641"/>
                  </a:cubicBezTo>
                  <a:cubicBezTo>
                    <a:pt x="29878" y="36629"/>
                    <a:pt x="38081" y="28438"/>
                    <a:pt x="38093" y="18320"/>
                  </a:cubicBezTo>
                  <a:cubicBezTo>
                    <a:pt x="38081" y="10910"/>
                    <a:pt x="33620" y="4232"/>
                    <a:pt x="26778" y="1397"/>
                  </a:cubicBezTo>
                  <a:cubicBezTo>
                    <a:pt x="24511" y="457"/>
                    <a:pt x="22129" y="1"/>
                    <a:pt x="19767"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36;p48">
              <a:extLst>
                <a:ext uri="{FF2B5EF4-FFF2-40B4-BE49-F238E27FC236}">
                  <a16:creationId xmlns:a16="http://schemas.microsoft.com/office/drawing/2014/main" id="{E91C3BC0-7C05-4D3A-82E6-D21A474AA666}"/>
                </a:ext>
              </a:extLst>
            </p:cNvPr>
            <p:cNvSpPr/>
            <p:nvPr/>
          </p:nvSpPr>
          <p:spPr>
            <a:xfrm>
              <a:off x="883275" y="4935050"/>
              <a:ext cx="28700" cy="28675"/>
            </a:xfrm>
            <a:custGeom>
              <a:avLst/>
              <a:gdLst/>
              <a:ahLst/>
              <a:cxnLst/>
              <a:rect l="l" t="t" r="r" b="b"/>
              <a:pathLst>
                <a:path w="1148" h="1147" extrusionOk="0">
                  <a:moveTo>
                    <a:pt x="580" y="0"/>
                  </a:moveTo>
                  <a:cubicBezTo>
                    <a:pt x="253" y="0"/>
                    <a:pt x="1" y="265"/>
                    <a:pt x="1" y="580"/>
                  </a:cubicBezTo>
                  <a:cubicBezTo>
                    <a:pt x="1" y="895"/>
                    <a:pt x="253" y="1147"/>
                    <a:pt x="580" y="1147"/>
                  </a:cubicBezTo>
                  <a:cubicBezTo>
                    <a:pt x="895" y="1147"/>
                    <a:pt x="1147" y="895"/>
                    <a:pt x="1147" y="580"/>
                  </a:cubicBezTo>
                  <a:cubicBezTo>
                    <a:pt x="1147" y="265"/>
                    <a:pt x="895" y="0"/>
                    <a:pt x="580"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37;p48">
              <a:extLst>
                <a:ext uri="{FF2B5EF4-FFF2-40B4-BE49-F238E27FC236}">
                  <a16:creationId xmlns:a16="http://schemas.microsoft.com/office/drawing/2014/main" id="{4D3B916F-247F-4FB1-B40D-0CCEEDAE7D1F}"/>
                </a:ext>
              </a:extLst>
            </p:cNvPr>
            <p:cNvSpPr/>
            <p:nvPr/>
          </p:nvSpPr>
          <p:spPr>
            <a:xfrm>
              <a:off x="1018725" y="4917600"/>
              <a:ext cx="31850" cy="28800"/>
            </a:xfrm>
            <a:custGeom>
              <a:avLst/>
              <a:gdLst/>
              <a:ahLst/>
              <a:cxnLst/>
              <a:rect l="l" t="t" r="r" b="b"/>
              <a:pathLst>
                <a:path w="1274" h="1152" extrusionOk="0">
                  <a:moveTo>
                    <a:pt x="638" y="0"/>
                  </a:moveTo>
                  <a:cubicBezTo>
                    <a:pt x="590" y="0"/>
                    <a:pt x="541" y="6"/>
                    <a:pt x="492" y="18"/>
                  </a:cubicBezTo>
                  <a:cubicBezTo>
                    <a:pt x="190" y="93"/>
                    <a:pt x="1" y="421"/>
                    <a:pt x="89" y="723"/>
                  </a:cubicBezTo>
                  <a:cubicBezTo>
                    <a:pt x="152" y="975"/>
                    <a:pt x="379" y="1152"/>
                    <a:pt x="644" y="1152"/>
                  </a:cubicBezTo>
                  <a:cubicBezTo>
                    <a:pt x="694" y="1152"/>
                    <a:pt x="732" y="1152"/>
                    <a:pt x="782" y="1139"/>
                  </a:cubicBezTo>
                  <a:cubicBezTo>
                    <a:pt x="1085" y="1051"/>
                    <a:pt x="1274" y="736"/>
                    <a:pt x="1198" y="434"/>
                  </a:cubicBezTo>
                  <a:cubicBezTo>
                    <a:pt x="1134" y="168"/>
                    <a:pt x="900" y="0"/>
                    <a:pt x="638"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38;p48">
              <a:extLst>
                <a:ext uri="{FF2B5EF4-FFF2-40B4-BE49-F238E27FC236}">
                  <a16:creationId xmlns:a16="http://schemas.microsoft.com/office/drawing/2014/main" id="{AB7C7E41-0898-4CAE-9033-DB4BC56EA94A}"/>
                </a:ext>
              </a:extLst>
            </p:cNvPr>
            <p:cNvSpPr/>
            <p:nvPr/>
          </p:nvSpPr>
          <p:spPr>
            <a:xfrm>
              <a:off x="711600" y="4907975"/>
              <a:ext cx="32475" cy="28975"/>
            </a:xfrm>
            <a:custGeom>
              <a:avLst/>
              <a:gdLst/>
              <a:ahLst/>
              <a:cxnLst/>
              <a:rect l="l" t="t" r="r" b="b"/>
              <a:pathLst>
                <a:path w="1299" h="1159" extrusionOk="0">
                  <a:moveTo>
                    <a:pt x="665" y="1"/>
                  </a:moveTo>
                  <a:cubicBezTo>
                    <a:pt x="417" y="1"/>
                    <a:pt x="183" y="156"/>
                    <a:pt x="101" y="403"/>
                  </a:cubicBezTo>
                  <a:cubicBezTo>
                    <a:pt x="0" y="705"/>
                    <a:pt x="164" y="1033"/>
                    <a:pt x="466" y="1134"/>
                  </a:cubicBezTo>
                  <a:cubicBezTo>
                    <a:pt x="529" y="1146"/>
                    <a:pt x="592" y="1159"/>
                    <a:pt x="643" y="1159"/>
                  </a:cubicBezTo>
                  <a:cubicBezTo>
                    <a:pt x="895" y="1159"/>
                    <a:pt x="1109" y="995"/>
                    <a:pt x="1197" y="756"/>
                  </a:cubicBezTo>
                  <a:cubicBezTo>
                    <a:pt x="1298" y="453"/>
                    <a:pt x="1134" y="126"/>
                    <a:pt x="832" y="25"/>
                  </a:cubicBezTo>
                  <a:cubicBezTo>
                    <a:pt x="777" y="9"/>
                    <a:pt x="721" y="1"/>
                    <a:pt x="66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39;p48">
              <a:extLst>
                <a:ext uri="{FF2B5EF4-FFF2-40B4-BE49-F238E27FC236}">
                  <a16:creationId xmlns:a16="http://schemas.microsoft.com/office/drawing/2014/main" id="{6245DD5F-64FD-481B-8B0B-A335EB6E9AB1}"/>
                </a:ext>
              </a:extLst>
            </p:cNvPr>
            <p:cNvSpPr/>
            <p:nvPr/>
          </p:nvSpPr>
          <p:spPr>
            <a:xfrm>
              <a:off x="1175625" y="4848450"/>
              <a:ext cx="32775" cy="28650"/>
            </a:xfrm>
            <a:custGeom>
              <a:avLst/>
              <a:gdLst/>
              <a:ahLst/>
              <a:cxnLst/>
              <a:rect l="l" t="t" r="r" b="b"/>
              <a:pathLst>
                <a:path w="1311" h="1146" extrusionOk="0">
                  <a:moveTo>
                    <a:pt x="657" y="1"/>
                  </a:moveTo>
                  <a:cubicBezTo>
                    <a:pt x="552" y="1"/>
                    <a:pt x="447" y="29"/>
                    <a:pt x="353" y="87"/>
                  </a:cubicBezTo>
                  <a:cubicBezTo>
                    <a:pt x="76" y="264"/>
                    <a:pt x="0" y="616"/>
                    <a:pt x="177" y="881"/>
                  </a:cubicBezTo>
                  <a:cubicBezTo>
                    <a:pt x="290" y="1045"/>
                    <a:pt x="466" y="1146"/>
                    <a:pt x="655" y="1146"/>
                  </a:cubicBezTo>
                  <a:cubicBezTo>
                    <a:pt x="769" y="1146"/>
                    <a:pt x="882" y="1120"/>
                    <a:pt x="970" y="1057"/>
                  </a:cubicBezTo>
                  <a:cubicBezTo>
                    <a:pt x="1235" y="881"/>
                    <a:pt x="1311" y="528"/>
                    <a:pt x="1147" y="264"/>
                  </a:cubicBezTo>
                  <a:cubicBezTo>
                    <a:pt x="1033" y="93"/>
                    <a:pt x="846" y="1"/>
                    <a:pt x="65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0;p48">
              <a:extLst>
                <a:ext uri="{FF2B5EF4-FFF2-40B4-BE49-F238E27FC236}">
                  <a16:creationId xmlns:a16="http://schemas.microsoft.com/office/drawing/2014/main" id="{9A9F6994-2C28-4026-B85C-421C5950677C}"/>
                </a:ext>
              </a:extLst>
            </p:cNvPr>
            <p:cNvSpPr/>
            <p:nvPr/>
          </p:nvSpPr>
          <p:spPr>
            <a:xfrm>
              <a:off x="558800" y="4828875"/>
              <a:ext cx="32475" cy="29000"/>
            </a:xfrm>
            <a:custGeom>
              <a:avLst/>
              <a:gdLst/>
              <a:ahLst/>
              <a:cxnLst/>
              <a:rect l="l" t="t" r="r" b="b"/>
              <a:pathLst>
                <a:path w="1299" h="1160" extrusionOk="0">
                  <a:moveTo>
                    <a:pt x="646" y="1"/>
                  </a:moveTo>
                  <a:cubicBezTo>
                    <a:pt x="468" y="1"/>
                    <a:pt x="295" y="82"/>
                    <a:pt x="190" y="240"/>
                  </a:cubicBezTo>
                  <a:cubicBezTo>
                    <a:pt x="1" y="492"/>
                    <a:pt x="51" y="858"/>
                    <a:pt x="303" y="1047"/>
                  </a:cubicBezTo>
                  <a:cubicBezTo>
                    <a:pt x="404" y="1122"/>
                    <a:pt x="530" y="1160"/>
                    <a:pt x="643" y="1160"/>
                  </a:cubicBezTo>
                  <a:cubicBezTo>
                    <a:pt x="832" y="1160"/>
                    <a:pt x="996" y="1072"/>
                    <a:pt x="1110" y="921"/>
                  </a:cubicBezTo>
                  <a:cubicBezTo>
                    <a:pt x="1299" y="669"/>
                    <a:pt x="1248" y="303"/>
                    <a:pt x="996" y="114"/>
                  </a:cubicBezTo>
                  <a:cubicBezTo>
                    <a:pt x="889" y="38"/>
                    <a:pt x="766" y="1"/>
                    <a:pt x="6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1;p48">
              <a:extLst>
                <a:ext uri="{FF2B5EF4-FFF2-40B4-BE49-F238E27FC236}">
                  <a16:creationId xmlns:a16="http://schemas.microsoft.com/office/drawing/2014/main" id="{FA185E08-B69A-44FD-9CD5-7AD8FC402911}"/>
                </a:ext>
              </a:extLst>
            </p:cNvPr>
            <p:cNvSpPr/>
            <p:nvPr/>
          </p:nvSpPr>
          <p:spPr>
            <a:xfrm>
              <a:off x="1303825" y="4733350"/>
              <a:ext cx="32475" cy="28775"/>
            </a:xfrm>
            <a:custGeom>
              <a:avLst/>
              <a:gdLst/>
              <a:ahLst/>
              <a:cxnLst/>
              <a:rect l="l" t="t" r="r" b="b"/>
              <a:pathLst>
                <a:path w="1299" h="1151" extrusionOk="0">
                  <a:moveTo>
                    <a:pt x="655" y="0"/>
                  </a:moveTo>
                  <a:cubicBezTo>
                    <a:pt x="485" y="0"/>
                    <a:pt x="317" y="74"/>
                    <a:pt x="202" y="218"/>
                  </a:cubicBezTo>
                  <a:cubicBezTo>
                    <a:pt x="1" y="457"/>
                    <a:pt x="51" y="823"/>
                    <a:pt x="291" y="1024"/>
                  </a:cubicBezTo>
                  <a:cubicBezTo>
                    <a:pt x="391" y="1113"/>
                    <a:pt x="517" y="1150"/>
                    <a:pt x="656" y="1150"/>
                  </a:cubicBezTo>
                  <a:cubicBezTo>
                    <a:pt x="832" y="1150"/>
                    <a:pt x="996" y="1075"/>
                    <a:pt x="1097" y="949"/>
                  </a:cubicBezTo>
                  <a:cubicBezTo>
                    <a:pt x="1299" y="697"/>
                    <a:pt x="1261" y="331"/>
                    <a:pt x="1021" y="130"/>
                  </a:cubicBezTo>
                  <a:cubicBezTo>
                    <a:pt x="913" y="43"/>
                    <a:pt x="783" y="0"/>
                    <a:pt x="655"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42;p48">
              <a:extLst>
                <a:ext uri="{FF2B5EF4-FFF2-40B4-BE49-F238E27FC236}">
                  <a16:creationId xmlns:a16="http://schemas.microsoft.com/office/drawing/2014/main" id="{1A9D487F-B706-4652-B738-C6000C5ED3D2}"/>
                </a:ext>
              </a:extLst>
            </p:cNvPr>
            <p:cNvSpPr/>
            <p:nvPr/>
          </p:nvSpPr>
          <p:spPr>
            <a:xfrm>
              <a:off x="438150" y="4706450"/>
              <a:ext cx="32475" cy="28900"/>
            </a:xfrm>
            <a:custGeom>
              <a:avLst/>
              <a:gdLst/>
              <a:ahLst/>
              <a:cxnLst/>
              <a:rect l="l" t="t" r="r" b="b"/>
              <a:pathLst>
                <a:path w="1299" h="1156" extrusionOk="0">
                  <a:moveTo>
                    <a:pt x="644" y="0"/>
                  </a:moveTo>
                  <a:cubicBezTo>
                    <a:pt x="530" y="0"/>
                    <a:pt x="414" y="36"/>
                    <a:pt x="316" y="109"/>
                  </a:cubicBezTo>
                  <a:cubicBezTo>
                    <a:pt x="51" y="286"/>
                    <a:pt x="1" y="651"/>
                    <a:pt x="177" y="916"/>
                  </a:cubicBezTo>
                  <a:cubicBezTo>
                    <a:pt x="290" y="1067"/>
                    <a:pt x="467" y="1155"/>
                    <a:pt x="643" y="1155"/>
                  </a:cubicBezTo>
                  <a:cubicBezTo>
                    <a:pt x="769" y="1155"/>
                    <a:pt x="883" y="1117"/>
                    <a:pt x="983" y="1042"/>
                  </a:cubicBezTo>
                  <a:cubicBezTo>
                    <a:pt x="1235" y="865"/>
                    <a:pt x="1298" y="500"/>
                    <a:pt x="1109" y="248"/>
                  </a:cubicBezTo>
                  <a:cubicBezTo>
                    <a:pt x="1002" y="87"/>
                    <a:pt x="824" y="0"/>
                    <a:pt x="644"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43;p48">
              <a:extLst>
                <a:ext uri="{FF2B5EF4-FFF2-40B4-BE49-F238E27FC236}">
                  <a16:creationId xmlns:a16="http://schemas.microsoft.com/office/drawing/2014/main" id="{271502AA-2280-4EDF-AD74-7EB8760EE795}"/>
                </a:ext>
              </a:extLst>
            </p:cNvPr>
            <p:cNvSpPr/>
            <p:nvPr/>
          </p:nvSpPr>
          <p:spPr>
            <a:xfrm>
              <a:off x="1390150" y="4584700"/>
              <a:ext cx="32775" cy="28725"/>
            </a:xfrm>
            <a:custGeom>
              <a:avLst/>
              <a:gdLst/>
              <a:ahLst/>
              <a:cxnLst/>
              <a:rect l="l" t="t" r="r" b="b"/>
              <a:pathLst>
                <a:path w="1311" h="1149" extrusionOk="0">
                  <a:moveTo>
                    <a:pt x="643" y="1"/>
                  </a:moveTo>
                  <a:cubicBezTo>
                    <a:pt x="413" y="1"/>
                    <a:pt x="201" y="136"/>
                    <a:pt x="114" y="367"/>
                  </a:cubicBezTo>
                  <a:cubicBezTo>
                    <a:pt x="0" y="670"/>
                    <a:pt x="139" y="998"/>
                    <a:pt x="441" y="1111"/>
                  </a:cubicBezTo>
                  <a:cubicBezTo>
                    <a:pt x="504" y="1136"/>
                    <a:pt x="580" y="1149"/>
                    <a:pt x="656" y="1149"/>
                  </a:cubicBezTo>
                  <a:cubicBezTo>
                    <a:pt x="895" y="1149"/>
                    <a:pt x="1109" y="1010"/>
                    <a:pt x="1197" y="783"/>
                  </a:cubicBezTo>
                  <a:cubicBezTo>
                    <a:pt x="1311" y="481"/>
                    <a:pt x="1160" y="153"/>
                    <a:pt x="857" y="40"/>
                  </a:cubicBezTo>
                  <a:cubicBezTo>
                    <a:pt x="786" y="13"/>
                    <a:pt x="714" y="1"/>
                    <a:pt x="643"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44;p48">
              <a:extLst>
                <a:ext uri="{FF2B5EF4-FFF2-40B4-BE49-F238E27FC236}">
                  <a16:creationId xmlns:a16="http://schemas.microsoft.com/office/drawing/2014/main" id="{F1D4538B-59A8-471F-9491-25B6380FF679}"/>
                </a:ext>
              </a:extLst>
            </p:cNvPr>
            <p:cNvSpPr/>
            <p:nvPr/>
          </p:nvSpPr>
          <p:spPr>
            <a:xfrm>
              <a:off x="361925" y="4552350"/>
              <a:ext cx="32150" cy="28950"/>
            </a:xfrm>
            <a:custGeom>
              <a:avLst/>
              <a:gdLst/>
              <a:ahLst/>
              <a:cxnLst/>
              <a:rect l="l" t="t" r="r" b="b"/>
              <a:pathLst>
                <a:path w="1286" h="1158" extrusionOk="0">
                  <a:moveTo>
                    <a:pt x="626" y="1"/>
                  </a:moveTo>
                  <a:cubicBezTo>
                    <a:pt x="573" y="1"/>
                    <a:pt x="519" y="8"/>
                    <a:pt x="466" y="23"/>
                  </a:cubicBezTo>
                  <a:cubicBezTo>
                    <a:pt x="164" y="124"/>
                    <a:pt x="0" y="452"/>
                    <a:pt x="88" y="754"/>
                  </a:cubicBezTo>
                  <a:cubicBezTo>
                    <a:pt x="164" y="994"/>
                    <a:pt x="391" y="1157"/>
                    <a:pt x="643" y="1157"/>
                  </a:cubicBezTo>
                  <a:cubicBezTo>
                    <a:pt x="693" y="1157"/>
                    <a:pt x="756" y="1145"/>
                    <a:pt x="807" y="1132"/>
                  </a:cubicBezTo>
                  <a:cubicBezTo>
                    <a:pt x="1109" y="1031"/>
                    <a:pt x="1285" y="716"/>
                    <a:pt x="1197" y="414"/>
                  </a:cubicBezTo>
                  <a:cubicBezTo>
                    <a:pt x="1114" y="164"/>
                    <a:pt x="876" y="1"/>
                    <a:pt x="62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5;p48">
              <a:extLst>
                <a:ext uri="{FF2B5EF4-FFF2-40B4-BE49-F238E27FC236}">
                  <a16:creationId xmlns:a16="http://schemas.microsoft.com/office/drawing/2014/main" id="{C39B7F6A-E2C3-4E1D-BE60-16FE59306D5F}"/>
                </a:ext>
              </a:extLst>
            </p:cNvPr>
            <p:cNvSpPr/>
            <p:nvPr/>
          </p:nvSpPr>
          <p:spPr>
            <a:xfrm>
              <a:off x="1426700" y="4416200"/>
              <a:ext cx="29625" cy="29000"/>
            </a:xfrm>
            <a:custGeom>
              <a:avLst/>
              <a:gdLst/>
              <a:ahLst/>
              <a:cxnLst/>
              <a:rect l="l" t="t" r="r" b="b"/>
              <a:pathLst>
                <a:path w="1185" h="1160" extrusionOk="0">
                  <a:moveTo>
                    <a:pt x="595" y="0"/>
                  </a:moveTo>
                  <a:cubicBezTo>
                    <a:pt x="289" y="0"/>
                    <a:pt x="25" y="248"/>
                    <a:pt x="13" y="555"/>
                  </a:cubicBezTo>
                  <a:cubicBezTo>
                    <a:pt x="0" y="870"/>
                    <a:pt x="240" y="1135"/>
                    <a:pt x="567" y="1160"/>
                  </a:cubicBezTo>
                  <a:lnTo>
                    <a:pt x="592" y="1160"/>
                  </a:lnTo>
                  <a:cubicBezTo>
                    <a:pt x="895" y="1160"/>
                    <a:pt x="1147" y="920"/>
                    <a:pt x="1159" y="605"/>
                  </a:cubicBezTo>
                  <a:cubicBezTo>
                    <a:pt x="1185" y="290"/>
                    <a:pt x="933" y="26"/>
                    <a:pt x="618" y="1"/>
                  </a:cubicBezTo>
                  <a:cubicBezTo>
                    <a:pt x="610" y="0"/>
                    <a:pt x="602" y="0"/>
                    <a:pt x="595"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46;p48">
              <a:extLst>
                <a:ext uri="{FF2B5EF4-FFF2-40B4-BE49-F238E27FC236}">
                  <a16:creationId xmlns:a16="http://schemas.microsoft.com/office/drawing/2014/main" id="{A8D82A3E-4ED3-44A1-8FFC-5C2C50CDDAA9}"/>
                </a:ext>
              </a:extLst>
            </p:cNvPr>
            <p:cNvSpPr/>
            <p:nvPr/>
          </p:nvSpPr>
          <p:spPr>
            <a:xfrm>
              <a:off x="338925" y="4382175"/>
              <a:ext cx="29000" cy="29000"/>
            </a:xfrm>
            <a:custGeom>
              <a:avLst/>
              <a:gdLst/>
              <a:ahLst/>
              <a:cxnLst/>
              <a:rect l="l" t="t" r="r" b="b"/>
              <a:pathLst>
                <a:path w="1160" h="1160" extrusionOk="0">
                  <a:moveTo>
                    <a:pt x="580" y="1"/>
                  </a:moveTo>
                  <a:cubicBezTo>
                    <a:pt x="265" y="1"/>
                    <a:pt x="0" y="253"/>
                    <a:pt x="0" y="568"/>
                  </a:cubicBezTo>
                  <a:cubicBezTo>
                    <a:pt x="0" y="883"/>
                    <a:pt x="252" y="1147"/>
                    <a:pt x="567" y="1160"/>
                  </a:cubicBezTo>
                  <a:lnTo>
                    <a:pt x="580" y="1160"/>
                  </a:lnTo>
                  <a:cubicBezTo>
                    <a:pt x="895" y="1160"/>
                    <a:pt x="1147" y="895"/>
                    <a:pt x="1147" y="580"/>
                  </a:cubicBezTo>
                  <a:cubicBezTo>
                    <a:pt x="1160" y="265"/>
                    <a:pt x="895" y="1"/>
                    <a:pt x="580"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47;p48">
              <a:extLst>
                <a:ext uri="{FF2B5EF4-FFF2-40B4-BE49-F238E27FC236}">
                  <a16:creationId xmlns:a16="http://schemas.microsoft.com/office/drawing/2014/main" id="{79DD8403-9307-4D34-A4EC-CEF29ED31161}"/>
                </a:ext>
              </a:extLst>
            </p:cNvPr>
            <p:cNvSpPr/>
            <p:nvPr/>
          </p:nvSpPr>
          <p:spPr>
            <a:xfrm>
              <a:off x="1406225" y="4245525"/>
              <a:ext cx="32150" cy="28625"/>
            </a:xfrm>
            <a:custGeom>
              <a:avLst/>
              <a:gdLst/>
              <a:ahLst/>
              <a:cxnLst/>
              <a:rect l="l" t="t" r="r" b="b"/>
              <a:pathLst>
                <a:path w="1286" h="1145" extrusionOk="0">
                  <a:moveTo>
                    <a:pt x="650" y="0"/>
                  </a:moveTo>
                  <a:cubicBezTo>
                    <a:pt x="597" y="0"/>
                    <a:pt x="544" y="8"/>
                    <a:pt x="491" y="23"/>
                  </a:cubicBezTo>
                  <a:cubicBezTo>
                    <a:pt x="189" y="99"/>
                    <a:pt x="0" y="414"/>
                    <a:pt x="88" y="729"/>
                  </a:cubicBezTo>
                  <a:cubicBezTo>
                    <a:pt x="151" y="968"/>
                    <a:pt x="378" y="1145"/>
                    <a:pt x="643" y="1145"/>
                  </a:cubicBezTo>
                  <a:cubicBezTo>
                    <a:pt x="693" y="1145"/>
                    <a:pt x="743" y="1145"/>
                    <a:pt x="794" y="1132"/>
                  </a:cubicBezTo>
                  <a:cubicBezTo>
                    <a:pt x="1109" y="1044"/>
                    <a:pt x="1285" y="716"/>
                    <a:pt x="1197" y="414"/>
                  </a:cubicBezTo>
                  <a:cubicBezTo>
                    <a:pt x="1124" y="164"/>
                    <a:pt x="897" y="0"/>
                    <a:pt x="650"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48;p48">
              <a:extLst>
                <a:ext uri="{FF2B5EF4-FFF2-40B4-BE49-F238E27FC236}">
                  <a16:creationId xmlns:a16="http://schemas.microsoft.com/office/drawing/2014/main" id="{49AC614D-79DE-4429-B33C-9B1338F468C4}"/>
                </a:ext>
              </a:extLst>
            </p:cNvPr>
            <p:cNvSpPr/>
            <p:nvPr/>
          </p:nvSpPr>
          <p:spPr>
            <a:xfrm>
              <a:off x="366950" y="4212875"/>
              <a:ext cx="32175" cy="28825"/>
            </a:xfrm>
            <a:custGeom>
              <a:avLst/>
              <a:gdLst/>
              <a:ahLst/>
              <a:cxnLst/>
              <a:rect l="l" t="t" r="r" b="b"/>
              <a:pathLst>
                <a:path w="1287" h="1153" extrusionOk="0">
                  <a:moveTo>
                    <a:pt x="642" y="0"/>
                  </a:moveTo>
                  <a:cubicBezTo>
                    <a:pt x="403" y="0"/>
                    <a:pt x="181" y="145"/>
                    <a:pt x="102" y="384"/>
                  </a:cubicBezTo>
                  <a:cubicBezTo>
                    <a:pt x="1" y="686"/>
                    <a:pt x="152" y="1014"/>
                    <a:pt x="454" y="1115"/>
                  </a:cubicBezTo>
                  <a:cubicBezTo>
                    <a:pt x="517" y="1140"/>
                    <a:pt x="580" y="1153"/>
                    <a:pt x="643" y="1153"/>
                  </a:cubicBezTo>
                  <a:cubicBezTo>
                    <a:pt x="895" y="1153"/>
                    <a:pt x="1110" y="989"/>
                    <a:pt x="1185" y="762"/>
                  </a:cubicBezTo>
                  <a:cubicBezTo>
                    <a:pt x="1286" y="460"/>
                    <a:pt x="1135" y="132"/>
                    <a:pt x="832" y="31"/>
                  </a:cubicBezTo>
                  <a:cubicBezTo>
                    <a:pt x="769" y="10"/>
                    <a:pt x="705" y="0"/>
                    <a:pt x="642"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49;p48">
              <a:extLst>
                <a:ext uri="{FF2B5EF4-FFF2-40B4-BE49-F238E27FC236}">
                  <a16:creationId xmlns:a16="http://schemas.microsoft.com/office/drawing/2014/main" id="{CB971337-69ED-4BD4-8077-B387B2600A07}"/>
                </a:ext>
              </a:extLst>
            </p:cNvPr>
            <p:cNvSpPr/>
            <p:nvPr/>
          </p:nvSpPr>
          <p:spPr>
            <a:xfrm>
              <a:off x="1334075" y="4089025"/>
              <a:ext cx="32775" cy="28875"/>
            </a:xfrm>
            <a:custGeom>
              <a:avLst/>
              <a:gdLst/>
              <a:ahLst/>
              <a:cxnLst/>
              <a:rect l="l" t="t" r="r" b="b"/>
              <a:pathLst>
                <a:path w="1311" h="1155" extrusionOk="0">
                  <a:moveTo>
                    <a:pt x="654" y="1"/>
                  </a:moveTo>
                  <a:cubicBezTo>
                    <a:pt x="547" y="1"/>
                    <a:pt x="438" y="31"/>
                    <a:pt x="341" y="96"/>
                  </a:cubicBezTo>
                  <a:cubicBezTo>
                    <a:pt x="76" y="273"/>
                    <a:pt x="0" y="638"/>
                    <a:pt x="189" y="903"/>
                  </a:cubicBezTo>
                  <a:cubicBezTo>
                    <a:pt x="290" y="1054"/>
                    <a:pt x="467" y="1155"/>
                    <a:pt x="668" y="1155"/>
                  </a:cubicBezTo>
                  <a:cubicBezTo>
                    <a:pt x="782" y="1155"/>
                    <a:pt x="883" y="1117"/>
                    <a:pt x="983" y="1054"/>
                  </a:cubicBezTo>
                  <a:cubicBezTo>
                    <a:pt x="1248" y="877"/>
                    <a:pt x="1311" y="525"/>
                    <a:pt x="1135" y="260"/>
                  </a:cubicBezTo>
                  <a:cubicBezTo>
                    <a:pt x="1023" y="92"/>
                    <a:pt x="840" y="1"/>
                    <a:pt x="65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50;p48">
              <a:extLst>
                <a:ext uri="{FF2B5EF4-FFF2-40B4-BE49-F238E27FC236}">
                  <a16:creationId xmlns:a16="http://schemas.microsoft.com/office/drawing/2014/main" id="{9AF0FBB1-F922-4D04-9316-C2B463B4A67C}"/>
                </a:ext>
              </a:extLst>
            </p:cNvPr>
            <p:cNvSpPr/>
            <p:nvPr/>
          </p:nvSpPr>
          <p:spPr>
            <a:xfrm>
              <a:off x="448225" y="4061375"/>
              <a:ext cx="32475" cy="28800"/>
            </a:xfrm>
            <a:custGeom>
              <a:avLst/>
              <a:gdLst/>
              <a:ahLst/>
              <a:cxnLst/>
              <a:rect l="l" t="t" r="r" b="b"/>
              <a:pathLst>
                <a:path w="1299" h="1152" extrusionOk="0">
                  <a:moveTo>
                    <a:pt x="643" y="0"/>
                  </a:moveTo>
                  <a:cubicBezTo>
                    <a:pt x="470" y="0"/>
                    <a:pt x="300" y="77"/>
                    <a:pt x="190" y="232"/>
                  </a:cubicBezTo>
                  <a:cubicBezTo>
                    <a:pt x="1" y="471"/>
                    <a:pt x="51" y="837"/>
                    <a:pt x="303" y="1026"/>
                  </a:cubicBezTo>
                  <a:cubicBezTo>
                    <a:pt x="404" y="1114"/>
                    <a:pt x="530" y="1152"/>
                    <a:pt x="656" y="1152"/>
                  </a:cubicBezTo>
                  <a:cubicBezTo>
                    <a:pt x="832" y="1152"/>
                    <a:pt x="996" y="1063"/>
                    <a:pt x="1110" y="925"/>
                  </a:cubicBezTo>
                  <a:cubicBezTo>
                    <a:pt x="1299" y="673"/>
                    <a:pt x="1248" y="307"/>
                    <a:pt x="996" y="118"/>
                  </a:cubicBezTo>
                  <a:cubicBezTo>
                    <a:pt x="891" y="40"/>
                    <a:pt x="767" y="0"/>
                    <a:pt x="643"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51;p48">
              <a:extLst>
                <a:ext uri="{FF2B5EF4-FFF2-40B4-BE49-F238E27FC236}">
                  <a16:creationId xmlns:a16="http://schemas.microsoft.com/office/drawing/2014/main" id="{2AB73613-661A-4AB2-BF47-8325189B2C4A}"/>
                </a:ext>
              </a:extLst>
            </p:cNvPr>
            <p:cNvSpPr/>
            <p:nvPr/>
          </p:nvSpPr>
          <p:spPr>
            <a:xfrm>
              <a:off x="1217525" y="3962800"/>
              <a:ext cx="32475" cy="28775"/>
            </a:xfrm>
            <a:custGeom>
              <a:avLst/>
              <a:gdLst/>
              <a:ahLst/>
              <a:cxnLst/>
              <a:rect l="l" t="t" r="r" b="b"/>
              <a:pathLst>
                <a:path w="1299" h="1151" extrusionOk="0">
                  <a:moveTo>
                    <a:pt x="642" y="1"/>
                  </a:moveTo>
                  <a:cubicBezTo>
                    <a:pt x="474" y="1"/>
                    <a:pt x="309" y="75"/>
                    <a:pt x="202" y="218"/>
                  </a:cubicBezTo>
                  <a:cubicBezTo>
                    <a:pt x="0" y="470"/>
                    <a:pt x="51" y="836"/>
                    <a:pt x="290" y="1037"/>
                  </a:cubicBezTo>
                  <a:cubicBezTo>
                    <a:pt x="391" y="1113"/>
                    <a:pt x="517" y="1151"/>
                    <a:pt x="655" y="1151"/>
                  </a:cubicBezTo>
                  <a:cubicBezTo>
                    <a:pt x="832" y="1151"/>
                    <a:pt x="996" y="1075"/>
                    <a:pt x="1109" y="936"/>
                  </a:cubicBezTo>
                  <a:cubicBezTo>
                    <a:pt x="1298" y="684"/>
                    <a:pt x="1260" y="319"/>
                    <a:pt x="1008" y="130"/>
                  </a:cubicBezTo>
                  <a:cubicBezTo>
                    <a:pt x="900" y="43"/>
                    <a:pt x="770" y="1"/>
                    <a:pt x="64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52;p48">
              <a:extLst>
                <a:ext uri="{FF2B5EF4-FFF2-40B4-BE49-F238E27FC236}">
                  <a16:creationId xmlns:a16="http://schemas.microsoft.com/office/drawing/2014/main" id="{1342387B-1749-4AA2-BCE7-045A7FCBB3A2}"/>
                </a:ext>
              </a:extLst>
            </p:cNvPr>
            <p:cNvSpPr/>
            <p:nvPr/>
          </p:nvSpPr>
          <p:spPr>
            <a:xfrm>
              <a:off x="572350" y="3942525"/>
              <a:ext cx="33100" cy="28900"/>
            </a:xfrm>
            <a:custGeom>
              <a:avLst/>
              <a:gdLst/>
              <a:ahLst/>
              <a:cxnLst/>
              <a:rect l="l" t="t" r="r" b="b"/>
              <a:pathLst>
                <a:path w="1324" h="1156" extrusionOk="0">
                  <a:moveTo>
                    <a:pt x="679" y="0"/>
                  </a:moveTo>
                  <a:cubicBezTo>
                    <a:pt x="563" y="0"/>
                    <a:pt x="444" y="36"/>
                    <a:pt x="341" y="109"/>
                  </a:cubicBezTo>
                  <a:cubicBezTo>
                    <a:pt x="76" y="286"/>
                    <a:pt x="1" y="639"/>
                    <a:pt x="190" y="903"/>
                  </a:cubicBezTo>
                  <a:cubicBezTo>
                    <a:pt x="303" y="1067"/>
                    <a:pt x="479" y="1155"/>
                    <a:pt x="668" y="1155"/>
                  </a:cubicBezTo>
                  <a:cubicBezTo>
                    <a:pt x="782" y="1155"/>
                    <a:pt x="895" y="1117"/>
                    <a:pt x="996" y="1054"/>
                  </a:cubicBezTo>
                  <a:cubicBezTo>
                    <a:pt x="1261" y="878"/>
                    <a:pt x="1324" y="513"/>
                    <a:pt x="1147" y="248"/>
                  </a:cubicBezTo>
                  <a:cubicBezTo>
                    <a:pt x="1040" y="87"/>
                    <a:pt x="862" y="0"/>
                    <a:pt x="67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53;p48">
              <a:extLst>
                <a:ext uri="{FF2B5EF4-FFF2-40B4-BE49-F238E27FC236}">
                  <a16:creationId xmlns:a16="http://schemas.microsoft.com/office/drawing/2014/main" id="{C5045083-3830-4C6C-80A3-7F765FB8EB24}"/>
                </a:ext>
              </a:extLst>
            </p:cNvPr>
            <p:cNvSpPr/>
            <p:nvPr/>
          </p:nvSpPr>
          <p:spPr>
            <a:xfrm>
              <a:off x="1067250" y="3879100"/>
              <a:ext cx="32475" cy="28675"/>
            </a:xfrm>
            <a:custGeom>
              <a:avLst/>
              <a:gdLst/>
              <a:ahLst/>
              <a:cxnLst/>
              <a:rect l="l" t="t" r="r" b="b"/>
              <a:pathLst>
                <a:path w="1299" h="1147" extrusionOk="0">
                  <a:moveTo>
                    <a:pt x="646" y="0"/>
                  </a:moveTo>
                  <a:cubicBezTo>
                    <a:pt x="418" y="0"/>
                    <a:pt x="202" y="144"/>
                    <a:pt x="114" y="378"/>
                  </a:cubicBezTo>
                  <a:cubicBezTo>
                    <a:pt x="1" y="681"/>
                    <a:pt x="152" y="1008"/>
                    <a:pt x="454" y="1122"/>
                  </a:cubicBezTo>
                  <a:cubicBezTo>
                    <a:pt x="517" y="1134"/>
                    <a:pt x="580" y="1147"/>
                    <a:pt x="656" y="1147"/>
                  </a:cubicBezTo>
                  <a:cubicBezTo>
                    <a:pt x="895" y="1147"/>
                    <a:pt x="1109" y="996"/>
                    <a:pt x="1198" y="769"/>
                  </a:cubicBezTo>
                  <a:cubicBezTo>
                    <a:pt x="1298" y="479"/>
                    <a:pt x="1147" y="139"/>
                    <a:pt x="845" y="38"/>
                  </a:cubicBezTo>
                  <a:cubicBezTo>
                    <a:pt x="780" y="12"/>
                    <a:pt x="712" y="0"/>
                    <a:pt x="646"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54;p48">
              <a:extLst>
                <a:ext uri="{FF2B5EF4-FFF2-40B4-BE49-F238E27FC236}">
                  <a16:creationId xmlns:a16="http://schemas.microsoft.com/office/drawing/2014/main" id="{F82C8C46-5D22-4329-8E32-DA3B84A24143}"/>
                </a:ext>
              </a:extLst>
            </p:cNvPr>
            <p:cNvSpPr/>
            <p:nvPr/>
          </p:nvSpPr>
          <p:spPr>
            <a:xfrm>
              <a:off x="727975" y="3868450"/>
              <a:ext cx="32150" cy="28625"/>
            </a:xfrm>
            <a:custGeom>
              <a:avLst/>
              <a:gdLst/>
              <a:ahLst/>
              <a:cxnLst/>
              <a:rect l="l" t="t" r="r" b="b"/>
              <a:pathLst>
                <a:path w="1286" h="1145" extrusionOk="0">
                  <a:moveTo>
                    <a:pt x="650" y="0"/>
                  </a:moveTo>
                  <a:cubicBezTo>
                    <a:pt x="598" y="0"/>
                    <a:pt x="545" y="7"/>
                    <a:pt x="492" y="23"/>
                  </a:cubicBezTo>
                  <a:cubicBezTo>
                    <a:pt x="177" y="111"/>
                    <a:pt x="0" y="426"/>
                    <a:pt x="101" y="741"/>
                  </a:cubicBezTo>
                  <a:cubicBezTo>
                    <a:pt x="162" y="972"/>
                    <a:pt x="376" y="1145"/>
                    <a:pt x="629" y="1145"/>
                  </a:cubicBezTo>
                  <a:cubicBezTo>
                    <a:pt x="638" y="1145"/>
                    <a:pt x="647" y="1145"/>
                    <a:pt x="656" y="1144"/>
                  </a:cubicBezTo>
                  <a:cubicBezTo>
                    <a:pt x="706" y="1144"/>
                    <a:pt x="756" y="1144"/>
                    <a:pt x="807" y="1132"/>
                  </a:cubicBezTo>
                  <a:cubicBezTo>
                    <a:pt x="1122" y="1044"/>
                    <a:pt x="1286" y="716"/>
                    <a:pt x="1197" y="414"/>
                  </a:cubicBezTo>
                  <a:cubicBezTo>
                    <a:pt x="1125" y="164"/>
                    <a:pt x="897" y="0"/>
                    <a:pt x="650"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55;p48">
              <a:extLst>
                <a:ext uri="{FF2B5EF4-FFF2-40B4-BE49-F238E27FC236}">
                  <a16:creationId xmlns:a16="http://schemas.microsoft.com/office/drawing/2014/main" id="{BE6EC5AA-D2A5-4F2E-A0F6-37524C566A13}"/>
                </a:ext>
              </a:extLst>
            </p:cNvPr>
            <p:cNvSpPr/>
            <p:nvPr/>
          </p:nvSpPr>
          <p:spPr>
            <a:xfrm>
              <a:off x="899975" y="3846625"/>
              <a:ext cx="29325" cy="28700"/>
            </a:xfrm>
            <a:custGeom>
              <a:avLst/>
              <a:gdLst/>
              <a:ahLst/>
              <a:cxnLst/>
              <a:rect l="l" t="t" r="r" b="b"/>
              <a:pathLst>
                <a:path w="1173" h="1148" extrusionOk="0">
                  <a:moveTo>
                    <a:pt x="583" y="1"/>
                  </a:moveTo>
                  <a:cubicBezTo>
                    <a:pt x="278" y="1"/>
                    <a:pt x="25" y="248"/>
                    <a:pt x="13" y="556"/>
                  </a:cubicBezTo>
                  <a:cubicBezTo>
                    <a:pt x="0" y="871"/>
                    <a:pt x="252" y="1148"/>
                    <a:pt x="567" y="1148"/>
                  </a:cubicBezTo>
                  <a:lnTo>
                    <a:pt x="593" y="1148"/>
                  </a:lnTo>
                  <a:cubicBezTo>
                    <a:pt x="895" y="1148"/>
                    <a:pt x="1147" y="908"/>
                    <a:pt x="1160" y="593"/>
                  </a:cubicBezTo>
                  <a:cubicBezTo>
                    <a:pt x="1172" y="278"/>
                    <a:pt x="920" y="14"/>
                    <a:pt x="605" y="1"/>
                  </a:cubicBezTo>
                  <a:cubicBezTo>
                    <a:pt x="598" y="1"/>
                    <a:pt x="590" y="1"/>
                    <a:pt x="583"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6;p48">
              <a:extLst>
                <a:ext uri="{FF2B5EF4-FFF2-40B4-BE49-F238E27FC236}">
                  <a16:creationId xmlns:a16="http://schemas.microsoft.com/office/drawing/2014/main" id="{03B6966C-C3AF-4753-B736-F270E15926A9}"/>
                </a:ext>
              </a:extLst>
            </p:cNvPr>
            <p:cNvSpPr/>
            <p:nvPr/>
          </p:nvSpPr>
          <p:spPr>
            <a:xfrm>
              <a:off x="880750" y="5030800"/>
              <a:ext cx="33750" cy="33750"/>
            </a:xfrm>
            <a:custGeom>
              <a:avLst/>
              <a:gdLst/>
              <a:ahLst/>
              <a:cxnLst/>
              <a:rect l="l" t="t" r="r" b="b"/>
              <a:pathLst>
                <a:path w="1350" h="1350" extrusionOk="0">
                  <a:moveTo>
                    <a:pt x="681" y="1"/>
                  </a:moveTo>
                  <a:cubicBezTo>
                    <a:pt x="303" y="1"/>
                    <a:pt x="1" y="303"/>
                    <a:pt x="1" y="681"/>
                  </a:cubicBezTo>
                  <a:cubicBezTo>
                    <a:pt x="1" y="1047"/>
                    <a:pt x="303" y="1349"/>
                    <a:pt x="681" y="1349"/>
                  </a:cubicBezTo>
                  <a:cubicBezTo>
                    <a:pt x="688" y="1349"/>
                    <a:pt x="695" y="1350"/>
                    <a:pt x="702" y="1350"/>
                  </a:cubicBezTo>
                  <a:cubicBezTo>
                    <a:pt x="1058" y="1350"/>
                    <a:pt x="1349" y="1040"/>
                    <a:pt x="1349" y="681"/>
                  </a:cubicBezTo>
                  <a:cubicBezTo>
                    <a:pt x="1349" y="303"/>
                    <a:pt x="1047" y="1"/>
                    <a:pt x="681"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57;p48">
              <a:extLst>
                <a:ext uri="{FF2B5EF4-FFF2-40B4-BE49-F238E27FC236}">
                  <a16:creationId xmlns:a16="http://schemas.microsoft.com/office/drawing/2014/main" id="{1CE50D1D-9F62-4A37-883D-D0F01228F298}"/>
                </a:ext>
              </a:extLst>
            </p:cNvPr>
            <p:cNvSpPr/>
            <p:nvPr/>
          </p:nvSpPr>
          <p:spPr>
            <a:xfrm>
              <a:off x="1040800" y="5010050"/>
              <a:ext cx="37500" cy="34025"/>
            </a:xfrm>
            <a:custGeom>
              <a:avLst/>
              <a:gdLst/>
              <a:ahLst/>
              <a:cxnLst/>
              <a:rect l="l" t="t" r="r" b="b"/>
              <a:pathLst>
                <a:path w="1500" h="1361" extrusionOk="0">
                  <a:moveTo>
                    <a:pt x="755" y="0"/>
                  </a:moveTo>
                  <a:cubicBezTo>
                    <a:pt x="698" y="0"/>
                    <a:pt x="639" y="8"/>
                    <a:pt x="580" y="24"/>
                  </a:cubicBezTo>
                  <a:cubicBezTo>
                    <a:pt x="214" y="125"/>
                    <a:pt x="0" y="491"/>
                    <a:pt x="88" y="856"/>
                  </a:cubicBezTo>
                  <a:cubicBezTo>
                    <a:pt x="176" y="1159"/>
                    <a:pt x="441" y="1360"/>
                    <a:pt x="756" y="1360"/>
                  </a:cubicBezTo>
                  <a:cubicBezTo>
                    <a:pt x="806" y="1360"/>
                    <a:pt x="869" y="1360"/>
                    <a:pt x="920" y="1335"/>
                  </a:cubicBezTo>
                  <a:cubicBezTo>
                    <a:pt x="1285" y="1247"/>
                    <a:pt x="1500" y="869"/>
                    <a:pt x="1411" y="516"/>
                  </a:cubicBezTo>
                  <a:cubicBezTo>
                    <a:pt x="1327" y="209"/>
                    <a:pt x="1056" y="0"/>
                    <a:pt x="755"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58;p48">
              <a:extLst>
                <a:ext uri="{FF2B5EF4-FFF2-40B4-BE49-F238E27FC236}">
                  <a16:creationId xmlns:a16="http://schemas.microsoft.com/office/drawing/2014/main" id="{617EAC06-8FE1-493C-A67E-99EA348A3147}"/>
                </a:ext>
              </a:extLst>
            </p:cNvPr>
            <p:cNvSpPr/>
            <p:nvPr/>
          </p:nvSpPr>
          <p:spPr>
            <a:xfrm>
              <a:off x="677875" y="4998800"/>
              <a:ext cx="38475" cy="34250"/>
            </a:xfrm>
            <a:custGeom>
              <a:avLst/>
              <a:gdLst/>
              <a:ahLst/>
              <a:cxnLst/>
              <a:rect l="l" t="t" r="r" b="b"/>
              <a:pathLst>
                <a:path w="1539" h="1370" extrusionOk="0">
                  <a:moveTo>
                    <a:pt x="774" y="1"/>
                  </a:moveTo>
                  <a:cubicBezTo>
                    <a:pt x="488" y="1"/>
                    <a:pt x="218" y="178"/>
                    <a:pt x="127" y="462"/>
                  </a:cubicBezTo>
                  <a:cubicBezTo>
                    <a:pt x="1" y="827"/>
                    <a:pt x="202" y="1205"/>
                    <a:pt x="555" y="1331"/>
                  </a:cubicBezTo>
                  <a:cubicBezTo>
                    <a:pt x="631" y="1344"/>
                    <a:pt x="694" y="1356"/>
                    <a:pt x="769" y="1369"/>
                  </a:cubicBezTo>
                  <a:cubicBezTo>
                    <a:pt x="1072" y="1369"/>
                    <a:pt x="1324" y="1167"/>
                    <a:pt x="1412" y="890"/>
                  </a:cubicBezTo>
                  <a:cubicBezTo>
                    <a:pt x="1538" y="537"/>
                    <a:pt x="1337" y="147"/>
                    <a:pt x="984" y="33"/>
                  </a:cubicBezTo>
                  <a:cubicBezTo>
                    <a:pt x="914" y="11"/>
                    <a:pt x="844" y="1"/>
                    <a:pt x="77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59;p48">
              <a:extLst>
                <a:ext uri="{FF2B5EF4-FFF2-40B4-BE49-F238E27FC236}">
                  <a16:creationId xmlns:a16="http://schemas.microsoft.com/office/drawing/2014/main" id="{82B0E805-BD2C-4623-9A4E-2E5B6F6374F1}"/>
                </a:ext>
              </a:extLst>
            </p:cNvPr>
            <p:cNvSpPr/>
            <p:nvPr/>
          </p:nvSpPr>
          <p:spPr>
            <a:xfrm>
              <a:off x="1226025" y="4928250"/>
              <a:ext cx="38775" cy="34225"/>
            </a:xfrm>
            <a:custGeom>
              <a:avLst/>
              <a:gdLst/>
              <a:ahLst/>
              <a:cxnLst/>
              <a:rect l="l" t="t" r="r" b="b"/>
              <a:pathLst>
                <a:path w="1551" h="1369" extrusionOk="0">
                  <a:moveTo>
                    <a:pt x="774" y="0"/>
                  </a:moveTo>
                  <a:cubicBezTo>
                    <a:pt x="647" y="0"/>
                    <a:pt x="518" y="35"/>
                    <a:pt x="404" y="108"/>
                  </a:cubicBezTo>
                  <a:cubicBezTo>
                    <a:pt x="89" y="310"/>
                    <a:pt x="0" y="738"/>
                    <a:pt x="202" y="1053"/>
                  </a:cubicBezTo>
                  <a:cubicBezTo>
                    <a:pt x="328" y="1242"/>
                    <a:pt x="542" y="1368"/>
                    <a:pt x="782" y="1368"/>
                  </a:cubicBezTo>
                  <a:cubicBezTo>
                    <a:pt x="908" y="1356"/>
                    <a:pt x="1034" y="1331"/>
                    <a:pt x="1147" y="1255"/>
                  </a:cubicBezTo>
                  <a:cubicBezTo>
                    <a:pt x="1462" y="1053"/>
                    <a:pt x="1550" y="625"/>
                    <a:pt x="1349" y="310"/>
                  </a:cubicBezTo>
                  <a:cubicBezTo>
                    <a:pt x="1220" y="109"/>
                    <a:pt x="999" y="0"/>
                    <a:pt x="774"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60;p48">
              <a:extLst>
                <a:ext uri="{FF2B5EF4-FFF2-40B4-BE49-F238E27FC236}">
                  <a16:creationId xmlns:a16="http://schemas.microsoft.com/office/drawing/2014/main" id="{039EB5DC-B64C-41D1-8E79-899749C8D960}"/>
                </a:ext>
              </a:extLst>
            </p:cNvPr>
            <p:cNvSpPr/>
            <p:nvPr/>
          </p:nvSpPr>
          <p:spPr>
            <a:xfrm>
              <a:off x="497700" y="4905725"/>
              <a:ext cx="38125" cy="33750"/>
            </a:xfrm>
            <a:custGeom>
              <a:avLst/>
              <a:gdLst/>
              <a:ahLst/>
              <a:cxnLst/>
              <a:rect l="l" t="t" r="r" b="b"/>
              <a:pathLst>
                <a:path w="1525" h="1350" extrusionOk="0">
                  <a:moveTo>
                    <a:pt x="764" y="1"/>
                  </a:moveTo>
                  <a:cubicBezTo>
                    <a:pt x="557" y="1"/>
                    <a:pt x="351" y="96"/>
                    <a:pt x="214" y="279"/>
                  </a:cubicBezTo>
                  <a:cubicBezTo>
                    <a:pt x="0" y="568"/>
                    <a:pt x="63" y="997"/>
                    <a:pt x="366" y="1224"/>
                  </a:cubicBezTo>
                  <a:cubicBezTo>
                    <a:pt x="479" y="1299"/>
                    <a:pt x="618" y="1350"/>
                    <a:pt x="756" y="1350"/>
                  </a:cubicBezTo>
                  <a:cubicBezTo>
                    <a:pt x="970" y="1350"/>
                    <a:pt x="1172" y="1249"/>
                    <a:pt x="1311" y="1072"/>
                  </a:cubicBezTo>
                  <a:cubicBezTo>
                    <a:pt x="1525" y="770"/>
                    <a:pt x="1462" y="354"/>
                    <a:pt x="1159" y="127"/>
                  </a:cubicBezTo>
                  <a:cubicBezTo>
                    <a:pt x="1039" y="42"/>
                    <a:pt x="901" y="1"/>
                    <a:pt x="76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61;p48">
              <a:extLst>
                <a:ext uri="{FF2B5EF4-FFF2-40B4-BE49-F238E27FC236}">
                  <a16:creationId xmlns:a16="http://schemas.microsoft.com/office/drawing/2014/main" id="{1B19B99D-40C7-4EA9-B7EB-65A04FFB6628}"/>
                </a:ext>
              </a:extLst>
            </p:cNvPr>
            <p:cNvSpPr/>
            <p:nvPr/>
          </p:nvSpPr>
          <p:spPr>
            <a:xfrm>
              <a:off x="1377225" y="4792825"/>
              <a:ext cx="38475" cy="33875"/>
            </a:xfrm>
            <a:custGeom>
              <a:avLst/>
              <a:gdLst/>
              <a:ahLst/>
              <a:cxnLst/>
              <a:rect l="l" t="t" r="r" b="b"/>
              <a:pathLst>
                <a:path w="1539" h="1355" extrusionOk="0">
                  <a:moveTo>
                    <a:pt x="762" y="0"/>
                  </a:moveTo>
                  <a:cubicBezTo>
                    <a:pt x="567" y="0"/>
                    <a:pt x="374" y="84"/>
                    <a:pt x="240" y="246"/>
                  </a:cubicBezTo>
                  <a:cubicBezTo>
                    <a:pt x="1" y="535"/>
                    <a:pt x="51" y="964"/>
                    <a:pt x="341" y="1203"/>
                  </a:cubicBezTo>
                  <a:cubicBezTo>
                    <a:pt x="467" y="1304"/>
                    <a:pt x="618" y="1355"/>
                    <a:pt x="769" y="1355"/>
                  </a:cubicBezTo>
                  <a:cubicBezTo>
                    <a:pt x="971" y="1355"/>
                    <a:pt x="1173" y="1266"/>
                    <a:pt x="1299" y="1115"/>
                  </a:cubicBezTo>
                  <a:cubicBezTo>
                    <a:pt x="1538" y="813"/>
                    <a:pt x="1488" y="384"/>
                    <a:pt x="1198" y="157"/>
                  </a:cubicBezTo>
                  <a:cubicBezTo>
                    <a:pt x="1070" y="52"/>
                    <a:pt x="916" y="0"/>
                    <a:pt x="762"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62;p48">
              <a:extLst>
                <a:ext uri="{FF2B5EF4-FFF2-40B4-BE49-F238E27FC236}">
                  <a16:creationId xmlns:a16="http://schemas.microsoft.com/office/drawing/2014/main" id="{31F0693E-27ED-4C55-9112-F4F03DCCC7AC}"/>
                </a:ext>
              </a:extLst>
            </p:cNvPr>
            <p:cNvSpPr/>
            <p:nvPr/>
          </p:nvSpPr>
          <p:spPr>
            <a:xfrm>
              <a:off x="355300" y="4760850"/>
              <a:ext cx="38150" cy="34025"/>
            </a:xfrm>
            <a:custGeom>
              <a:avLst/>
              <a:gdLst/>
              <a:ahLst/>
              <a:cxnLst/>
              <a:rect l="l" t="t" r="r" b="b"/>
              <a:pathLst>
                <a:path w="1526" h="1361" extrusionOk="0">
                  <a:moveTo>
                    <a:pt x="761" y="0"/>
                  </a:moveTo>
                  <a:cubicBezTo>
                    <a:pt x="623" y="0"/>
                    <a:pt x="485" y="42"/>
                    <a:pt x="366" y="126"/>
                  </a:cubicBezTo>
                  <a:cubicBezTo>
                    <a:pt x="64" y="353"/>
                    <a:pt x="1" y="769"/>
                    <a:pt x="215" y="1071"/>
                  </a:cubicBezTo>
                  <a:cubicBezTo>
                    <a:pt x="341" y="1247"/>
                    <a:pt x="542" y="1361"/>
                    <a:pt x="757" y="1361"/>
                  </a:cubicBezTo>
                  <a:cubicBezTo>
                    <a:pt x="908" y="1361"/>
                    <a:pt x="1034" y="1310"/>
                    <a:pt x="1160" y="1235"/>
                  </a:cubicBezTo>
                  <a:cubicBezTo>
                    <a:pt x="1462" y="1008"/>
                    <a:pt x="1525" y="592"/>
                    <a:pt x="1311" y="290"/>
                  </a:cubicBezTo>
                  <a:cubicBezTo>
                    <a:pt x="1181" y="99"/>
                    <a:pt x="972" y="0"/>
                    <a:pt x="7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63;p48">
              <a:extLst>
                <a:ext uri="{FF2B5EF4-FFF2-40B4-BE49-F238E27FC236}">
                  <a16:creationId xmlns:a16="http://schemas.microsoft.com/office/drawing/2014/main" id="{3C6DF75A-D2B3-43D4-A82A-A59BA8D7A49C}"/>
                </a:ext>
              </a:extLst>
            </p:cNvPr>
            <p:cNvSpPr/>
            <p:nvPr/>
          </p:nvSpPr>
          <p:spPr>
            <a:xfrm>
              <a:off x="1478975" y="4616950"/>
              <a:ext cx="38475" cy="34275"/>
            </a:xfrm>
            <a:custGeom>
              <a:avLst/>
              <a:gdLst/>
              <a:ahLst/>
              <a:cxnLst/>
              <a:rect l="l" t="t" r="r" b="b"/>
              <a:pathLst>
                <a:path w="1539" h="1371" extrusionOk="0">
                  <a:moveTo>
                    <a:pt x="761" y="0"/>
                  </a:moveTo>
                  <a:cubicBezTo>
                    <a:pt x="489" y="0"/>
                    <a:pt x="233" y="167"/>
                    <a:pt x="127" y="438"/>
                  </a:cubicBezTo>
                  <a:cubicBezTo>
                    <a:pt x="1" y="791"/>
                    <a:pt x="177" y="1182"/>
                    <a:pt x="517" y="1320"/>
                  </a:cubicBezTo>
                  <a:cubicBezTo>
                    <a:pt x="606" y="1346"/>
                    <a:pt x="681" y="1371"/>
                    <a:pt x="769" y="1371"/>
                  </a:cubicBezTo>
                  <a:cubicBezTo>
                    <a:pt x="1047" y="1358"/>
                    <a:pt x="1299" y="1194"/>
                    <a:pt x="1400" y="930"/>
                  </a:cubicBezTo>
                  <a:cubicBezTo>
                    <a:pt x="1538" y="577"/>
                    <a:pt x="1362" y="186"/>
                    <a:pt x="1009" y="48"/>
                  </a:cubicBezTo>
                  <a:cubicBezTo>
                    <a:pt x="927" y="16"/>
                    <a:pt x="843" y="0"/>
                    <a:pt x="761"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64;p48">
              <a:extLst>
                <a:ext uri="{FF2B5EF4-FFF2-40B4-BE49-F238E27FC236}">
                  <a16:creationId xmlns:a16="http://schemas.microsoft.com/office/drawing/2014/main" id="{BB65B1AF-364C-46E3-813D-07210EBF6A89}"/>
                </a:ext>
              </a:extLst>
            </p:cNvPr>
            <p:cNvSpPr/>
            <p:nvPr/>
          </p:nvSpPr>
          <p:spPr>
            <a:xfrm>
              <a:off x="264900" y="4578900"/>
              <a:ext cx="38125" cy="34225"/>
            </a:xfrm>
            <a:custGeom>
              <a:avLst/>
              <a:gdLst/>
              <a:ahLst/>
              <a:cxnLst/>
              <a:rect l="l" t="t" r="r" b="b"/>
              <a:pathLst>
                <a:path w="1525" h="1369" extrusionOk="0">
                  <a:moveTo>
                    <a:pt x="761" y="1"/>
                  </a:moveTo>
                  <a:cubicBezTo>
                    <a:pt x="693" y="1"/>
                    <a:pt x="623" y="11"/>
                    <a:pt x="555" y="32"/>
                  </a:cubicBezTo>
                  <a:cubicBezTo>
                    <a:pt x="202" y="146"/>
                    <a:pt x="0" y="524"/>
                    <a:pt x="113" y="889"/>
                  </a:cubicBezTo>
                  <a:cubicBezTo>
                    <a:pt x="202" y="1167"/>
                    <a:pt x="466" y="1368"/>
                    <a:pt x="756" y="1368"/>
                  </a:cubicBezTo>
                  <a:cubicBezTo>
                    <a:pt x="832" y="1368"/>
                    <a:pt x="895" y="1356"/>
                    <a:pt x="958" y="1330"/>
                  </a:cubicBezTo>
                  <a:cubicBezTo>
                    <a:pt x="1323" y="1217"/>
                    <a:pt x="1525" y="839"/>
                    <a:pt x="1411" y="486"/>
                  </a:cubicBezTo>
                  <a:cubicBezTo>
                    <a:pt x="1319" y="190"/>
                    <a:pt x="1053" y="1"/>
                    <a:pt x="761"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65;p48">
              <a:extLst>
                <a:ext uri="{FF2B5EF4-FFF2-40B4-BE49-F238E27FC236}">
                  <a16:creationId xmlns:a16="http://schemas.microsoft.com/office/drawing/2014/main" id="{85E1EE7D-751B-480A-9405-D9733DEB3824}"/>
                </a:ext>
              </a:extLst>
            </p:cNvPr>
            <p:cNvSpPr/>
            <p:nvPr/>
          </p:nvSpPr>
          <p:spPr>
            <a:xfrm>
              <a:off x="1522150" y="4418375"/>
              <a:ext cx="34975" cy="34075"/>
            </a:xfrm>
            <a:custGeom>
              <a:avLst/>
              <a:gdLst/>
              <a:ahLst/>
              <a:cxnLst/>
              <a:rect l="l" t="t" r="r" b="b"/>
              <a:pathLst>
                <a:path w="1399" h="1363" extrusionOk="0">
                  <a:moveTo>
                    <a:pt x="685" y="0"/>
                  </a:moveTo>
                  <a:cubicBezTo>
                    <a:pt x="328" y="0"/>
                    <a:pt x="37" y="282"/>
                    <a:pt x="25" y="644"/>
                  </a:cubicBezTo>
                  <a:cubicBezTo>
                    <a:pt x="0" y="1022"/>
                    <a:pt x="290" y="1337"/>
                    <a:pt x="668" y="1350"/>
                  </a:cubicBezTo>
                  <a:cubicBezTo>
                    <a:pt x="681" y="1363"/>
                    <a:pt x="693" y="1363"/>
                    <a:pt x="693" y="1363"/>
                  </a:cubicBezTo>
                  <a:cubicBezTo>
                    <a:pt x="1059" y="1363"/>
                    <a:pt x="1361" y="1073"/>
                    <a:pt x="1374" y="707"/>
                  </a:cubicBezTo>
                  <a:cubicBezTo>
                    <a:pt x="1399" y="329"/>
                    <a:pt x="1109" y="14"/>
                    <a:pt x="731" y="2"/>
                  </a:cubicBezTo>
                  <a:cubicBezTo>
                    <a:pt x="716" y="1"/>
                    <a:pt x="700" y="0"/>
                    <a:pt x="685"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66;p48">
              <a:extLst>
                <a:ext uri="{FF2B5EF4-FFF2-40B4-BE49-F238E27FC236}">
                  <a16:creationId xmlns:a16="http://schemas.microsoft.com/office/drawing/2014/main" id="{34F2A866-6D68-40EE-9DCB-5E9ED36AB603}"/>
                </a:ext>
              </a:extLst>
            </p:cNvPr>
            <p:cNvSpPr/>
            <p:nvPr/>
          </p:nvSpPr>
          <p:spPr>
            <a:xfrm>
              <a:off x="238125" y="4378075"/>
              <a:ext cx="34025" cy="34050"/>
            </a:xfrm>
            <a:custGeom>
              <a:avLst/>
              <a:gdLst/>
              <a:ahLst/>
              <a:cxnLst/>
              <a:rect l="l" t="t" r="r" b="b"/>
              <a:pathLst>
                <a:path w="1361" h="1362" extrusionOk="0">
                  <a:moveTo>
                    <a:pt x="693" y="1"/>
                  </a:moveTo>
                  <a:cubicBezTo>
                    <a:pt x="315" y="1"/>
                    <a:pt x="0" y="291"/>
                    <a:pt x="0" y="669"/>
                  </a:cubicBezTo>
                  <a:cubicBezTo>
                    <a:pt x="0" y="1047"/>
                    <a:pt x="290" y="1349"/>
                    <a:pt x="668" y="1362"/>
                  </a:cubicBezTo>
                  <a:lnTo>
                    <a:pt x="680" y="1362"/>
                  </a:lnTo>
                  <a:cubicBezTo>
                    <a:pt x="1046" y="1362"/>
                    <a:pt x="1348" y="1059"/>
                    <a:pt x="1361" y="694"/>
                  </a:cubicBezTo>
                  <a:cubicBezTo>
                    <a:pt x="1361" y="316"/>
                    <a:pt x="1058" y="1"/>
                    <a:pt x="693"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67;p48">
              <a:extLst>
                <a:ext uri="{FF2B5EF4-FFF2-40B4-BE49-F238E27FC236}">
                  <a16:creationId xmlns:a16="http://schemas.microsoft.com/office/drawing/2014/main" id="{57F240AB-D810-464B-807B-A0E7B7B2EC23}"/>
                </a:ext>
              </a:extLst>
            </p:cNvPr>
            <p:cNvSpPr/>
            <p:nvPr/>
          </p:nvSpPr>
          <p:spPr>
            <a:xfrm>
              <a:off x="1498200" y="4216475"/>
              <a:ext cx="37825" cy="34375"/>
            </a:xfrm>
            <a:custGeom>
              <a:avLst/>
              <a:gdLst/>
              <a:ahLst/>
              <a:cxnLst/>
              <a:rect l="l" t="t" r="r" b="b"/>
              <a:pathLst>
                <a:path w="1513" h="1375" extrusionOk="0">
                  <a:moveTo>
                    <a:pt x="751" y="1"/>
                  </a:moveTo>
                  <a:cubicBezTo>
                    <a:pt x="690" y="1"/>
                    <a:pt x="629" y="9"/>
                    <a:pt x="568" y="26"/>
                  </a:cubicBezTo>
                  <a:cubicBezTo>
                    <a:pt x="215" y="127"/>
                    <a:pt x="0" y="505"/>
                    <a:pt x="101" y="870"/>
                  </a:cubicBezTo>
                  <a:cubicBezTo>
                    <a:pt x="177" y="1160"/>
                    <a:pt x="442" y="1362"/>
                    <a:pt x="757" y="1374"/>
                  </a:cubicBezTo>
                  <a:cubicBezTo>
                    <a:pt x="807" y="1362"/>
                    <a:pt x="870" y="1362"/>
                    <a:pt x="933" y="1349"/>
                  </a:cubicBezTo>
                  <a:cubicBezTo>
                    <a:pt x="1298" y="1236"/>
                    <a:pt x="1513" y="870"/>
                    <a:pt x="1412" y="505"/>
                  </a:cubicBezTo>
                  <a:cubicBezTo>
                    <a:pt x="1328" y="200"/>
                    <a:pt x="1052" y="1"/>
                    <a:pt x="751"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68;p48">
              <a:extLst>
                <a:ext uri="{FF2B5EF4-FFF2-40B4-BE49-F238E27FC236}">
                  <a16:creationId xmlns:a16="http://schemas.microsoft.com/office/drawing/2014/main" id="{2CF1B06D-2ED9-412E-9E4B-5BC821C91A6D}"/>
                </a:ext>
              </a:extLst>
            </p:cNvPr>
            <p:cNvSpPr/>
            <p:nvPr/>
          </p:nvSpPr>
          <p:spPr>
            <a:xfrm>
              <a:off x="271200" y="4178025"/>
              <a:ext cx="38125" cy="34075"/>
            </a:xfrm>
            <a:custGeom>
              <a:avLst/>
              <a:gdLst/>
              <a:ahLst/>
              <a:cxnLst/>
              <a:rect l="l" t="t" r="r" b="b"/>
              <a:pathLst>
                <a:path w="1525" h="1363" extrusionOk="0">
                  <a:moveTo>
                    <a:pt x="758" y="0"/>
                  </a:moveTo>
                  <a:cubicBezTo>
                    <a:pt x="478" y="0"/>
                    <a:pt x="216" y="176"/>
                    <a:pt x="126" y="455"/>
                  </a:cubicBezTo>
                  <a:cubicBezTo>
                    <a:pt x="0" y="808"/>
                    <a:pt x="189" y="1198"/>
                    <a:pt x="542" y="1324"/>
                  </a:cubicBezTo>
                  <a:cubicBezTo>
                    <a:pt x="605" y="1350"/>
                    <a:pt x="681" y="1362"/>
                    <a:pt x="769" y="1362"/>
                  </a:cubicBezTo>
                  <a:cubicBezTo>
                    <a:pt x="1059" y="1362"/>
                    <a:pt x="1311" y="1173"/>
                    <a:pt x="1411" y="909"/>
                  </a:cubicBezTo>
                  <a:cubicBezTo>
                    <a:pt x="1525" y="543"/>
                    <a:pt x="1336" y="165"/>
                    <a:pt x="983" y="39"/>
                  </a:cubicBezTo>
                  <a:cubicBezTo>
                    <a:pt x="909" y="13"/>
                    <a:pt x="833" y="0"/>
                    <a:pt x="758"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69;p48">
              <a:extLst>
                <a:ext uri="{FF2B5EF4-FFF2-40B4-BE49-F238E27FC236}">
                  <a16:creationId xmlns:a16="http://schemas.microsoft.com/office/drawing/2014/main" id="{CD98463C-5436-4AAC-8047-AD1EA5C27364}"/>
                </a:ext>
              </a:extLst>
            </p:cNvPr>
            <p:cNvSpPr/>
            <p:nvPr/>
          </p:nvSpPr>
          <p:spPr>
            <a:xfrm>
              <a:off x="1412825" y="4031775"/>
              <a:ext cx="39100" cy="34150"/>
            </a:xfrm>
            <a:custGeom>
              <a:avLst/>
              <a:gdLst/>
              <a:ahLst/>
              <a:cxnLst/>
              <a:rect l="l" t="t" r="r" b="b"/>
              <a:pathLst>
                <a:path w="1564" h="1366" extrusionOk="0">
                  <a:moveTo>
                    <a:pt x="784" y="1"/>
                  </a:moveTo>
                  <a:cubicBezTo>
                    <a:pt x="654" y="1"/>
                    <a:pt x="521" y="38"/>
                    <a:pt x="404" y="118"/>
                  </a:cubicBezTo>
                  <a:cubicBezTo>
                    <a:pt x="89" y="332"/>
                    <a:pt x="1" y="761"/>
                    <a:pt x="215" y="1063"/>
                  </a:cubicBezTo>
                  <a:cubicBezTo>
                    <a:pt x="341" y="1252"/>
                    <a:pt x="555" y="1365"/>
                    <a:pt x="782" y="1365"/>
                  </a:cubicBezTo>
                  <a:cubicBezTo>
                    <a:pt x="921" y="1365"/>
                    <a:pt x="1047" y="1328"/>
                    <a:pt x="1160" y="1252"/>
                  </a:cubicBezTo>
                  <a:cubicBezTo>
                    <a:pt x="1475" y="1050"/>
                    <a:pt x="1563" y="622"/>
                    <a:pt x="1349" y="307"/>
                  </a:cubicBezTo>
                  <a:cubicBezTo>
                    <a:pt x="1222" y="109"/>
                    <a:pt x="1006" y="1"/>
                    <a:pt x="78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70;p48">
              <a:extLst>
                <a:ext uri="{FF2B5EF4-FFF2-40B4-BE49-F238E27FC236}">
                  <a16:creationId xmlns:a16="http://schemas.microsoft.com/office/drawing/2014/main" id="{FA0D6043-1604-4E8E-A00D-A9058F110C73}"/>
                </a:ext>
              </a:extLst>
            </p:cNvPr>
            <p:cNvSpPr/>
            <p:nvPr/>
          </p:nvSpPr>
          <p:spPr>
            <a:xfrm>
              <a:off x="367275" y="3999475"/>
              <a:ext cx="37825" cy="33675"/>
            </a:xfrm>
            <a:custGeom>
              <a:avLst/>
              <a:gdLst/>
              <a:ahLst/>
              <a:cxnLst/>
              <a:rect l="l" t="t" r="r" b="b"/>
              <a:pathLst>
                <a:path w="1513" h="1347" extrusionOk="0">
                  <a:moveTo>
                    <a:pt x="764" y="0"/>
                  </a:moveTo>
                  <a:cubicBezTo>
                    <a:pt x="561" y="0"/>
                    <a:pt x="361" y="92"/>
                    <a:pt x="227" y="263"/>
                  </a:cubicBezTo>
                  <a:cubicBezTo>
                    <a:pt x="0" y="566"/>
                    <a:pt x="51" y="982"/>
                    <a:pt x="353" y="1208"/>
                  </a:cubicBezTo>
                  <a:cubicBezTo>
                    <a:pt x="467" y="1297"/>
                    <a:pt x="605" y="1347"/>
                    <a:pt x="756" y="1347"/>
                  </a:cubicBezTo>
                  <a:cubicBezTo>
                    <a:pt x="971" y="1347"/>
                    <a:pt x="1172" y="1246"/>
                    <a:pt x="1298" y="1082"/>
                  </a:cubicBezTo>
                  <a:cubicBezTo>
                    <a:pt x="1512" y="780"/>
                    <a:pt x="1462" y="364"/>
                    <a:pt x="1172" y="137"/>
                  </a:cubicBezTo>
                  <a:cubicBezTo>
                    <a:pt x="1048" y="44"/>
                    <a:pt x="906" y="0"/>
                    <a:pt x="764"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71;p48">
              <a:extLst>
                <a:ext uri="{FF2B5EF4-FFF2-40B4-BE49-F238E27FC236}">
                  <a16:creationId xmlns:a16="http://schemas.microsoft.com/office/drawing/2014/main" id="{83C7E679-65F6-468A-890A-3294C7996F40}"/>
                </a:ext>
              </a:extLst>
            </p:cNvPr>
            <p:cNvSpPr/>
            <p:nvPr/>
          </p:nvSpPr>
          <p:spPr>
            <a:xfrm>
              <a:off x="1275475" y="3883100"/>
              <a:ext cx="38150" cy="33825"/>
            </a:xfrm>
            <a:custGeom>
              <a:avLst/>
              <a:gdLst/>
              <a:ahLst/>
              <a:cxnLst/>
              <a:rect l="l" t="t" r="r" b="b"/>
              <a:pathLst>
                <a:path w="1526" h="1353" extrusionOk="0">
                  <a:moveTo>
                    <a:pt x="758" y="1"/>
                  </a:moveTo>
                  <a:cubicBezTo>
                    <a:pt x="558" y="1"/>
                    <a:pt x="359" y="88"/>
                    <a:pt x="227" y="256"/>
                  </a:cubicBezTo>
                  <a:cubicBezTo>
                    <a:pt x="1" y="546"/>
                    <a:pt x="51" y="974"/>
                    <a:pt x="341" y="1214"/>
                  </a:cubicBezTo>
                  <a:cubicBezTo>
                    <a:pt x="454" y="1302"/>
                    <a:pt x="606" y="1352"/>
                    <a:pt x="757" y="1352"/>
                  </a:cubicBezTo>
                  <a:cubicBezTo>
                    <a:pt x="958" y="1352"/>
                    <a:pt x="1160" y="1251"/>
                    <a:pt x="1286" y="1088"/>
                  </a:cubicBezTo>
                  <a:cubicBezTo>
                    <a:pt x="1525" y="798"/>
                    <a:pt x="1462" y="369"/>
                    <a:pt x="1173" y="143"/>
                  </a:cubicBezTo>
                  <a:cubicBezTo>
                    <a:pt x="1050" y="47"/>
                    <a:pt x="904" y="1"/>
                    <a:pt x="758"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72;p48">
              <a:extLst>
                <a:ext uri="{FF2B5EF4-FFF2-40B4-BE49-F238E27FC236}">
                  <a16:creationId xmlns:a16="http://schemas.microsoft.com/office/drawing/2014/main" id="{30BB82C8-66B9-4ED6-975E-CA396FCE803B}"/>
                </a:ext>
              </a:extLst>
            </p:cNvPr>
            <p:cNvSpPr/>
            <p:nvPr/>
          </p:nvSpPr>
          <p:spPr>
            <a:xfrm>
              <a:off x="513750" y="3859050"/>
              <a:ext cx="38775" cy="33925"/>
            </a:xfrm>
            <a:custGeom>
              <a:avLst/>
              <a:gdLst/>
              <a:ahLst/>
              <a:cxnLst/>
              <a:rect l="l" t="t" r="r" b="b"/>
              <a:pathLst>
                <a:path w="1551" h="1357" extrusionOk="0">
                  <a:moveTo>
                    <a:pt x="780" y="0"/>
                  </a:moveTo>
                  <a:cubicBezTo>
                    <a:pt x="647" y="0"/>
                    <a:pt x="512" y="40"/>
                    <a:pt x="391" y="122"/>
                  </a:cubicBezTo>
                  <a:cubicBezTo>
                    <a:pt x="89" y="336"/>
                    <a:pt x="1" y="764"/>
                    <a:pt x="215" y="1067"/>
                  </a:cubicBezTo>
                  <a:cubicBezTo>
                    <a:pt x="341" y="1243"/>
                    <a:pt x="555" y="1357"/>
                    <a:pt x="782" y="1357"/>
                  </a:cubicBezTo>
                  <a:cubicBezTo>
                    <a:pt x="908" y="1357"/>
                    <a:pt x="1047" y="1319"/>
                    <a:pt x="1160" y="1243"/>
                  </a:cubicBezTo>
                  <a:cubicBezTo>
                    <a:pt x="1475" y="1029"/>
                    <a:pt x="1551" y="601"/>
                    <a:pt x="1336" y="298"/>
                  </a:cubicBezTo>
                  <a:cubicBezTo>
                    <a:pt x="1204" y="103"/>
                    <a:pt x="995" y="0"/>
                    <a:pt x="780"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73;p48">
              <a:extLst>
                <a:ext uri="{FF2B5EF4-FFF2-40B4-BE49-F238E27FC236}">
                  <a16:creationId xmlns:a16="http://schemas.microsoft.com/office/drawing/2014/main" id="{FE6BE5D9-38A5-4B42-B5B2-3FEE409DA165}"/>
                </a:ext>
              </a:extLst>
            </p:cNvPr>
            <p:cNvSpPr/>
            <p:nvPr/>
          </p:nvSpPr>
          <p:spPr>
            <a:xfrm>
              <a:off x="1098125" y="3784200"/>
              <a:ext cx="38150" cy="33800"/>
            </a:xfrm>
            <a:custGeom>
              <a:avLst/>
              <a:gdLst/>
              <a:ahLst/>
              <a:cxnLst/>
              <a:rect l="l" t="t" r="r" b="b"/>
              <a:pathLst>
                <a:path w="1526" h="1352" extrusionOk="0">
                  <a:moveTo>
                    <a:pt x="763" y="0"/>
                  </a:moveTo>
                  <a:cubicBezTo>
                    <a:pt x="485" y="0"/>
                    <a:pt x="225" y="168"/>
                    <a:pt x="126" y="444"/>
                  </a:cubicBezTo>
                  <a:cubicBezTo>
                    <a:pt x="0" y="797"/>
                    <a:pt x="177" y="1188"/>
                    <a:pt x="530" y="1314"/>
                  </a:cubicBezTo>
                  <a:cubicBezTo>
                    <a:pt x="605" y="1339"/>
                    <a:pt x="681" y="1352"/>
                    <a:pt x="756" y="1352"/>
                  </a:cubicBezTo>
                  <a:cubicBezTo>
                    <a:pt x="1046" y="1352"/>
                    <a:pt x="1298" y="1175"/>
                    <a:pt x="1399" y="911"/>
                  </a:cubicBezTo>
                  <a:cubicBezTo>
                    <a:pt x="1525" y="558"/>
                    <a:pt x="1349" y="167"/>
                    <a:pt x="996" y="41"/>
                  </a:cubicBezTo>
                  <a:cubicBezTo>
                    <a:pt x="919" y="14"/>
                    <a:pt x="840" y="0"/>
                    <a:pt x="76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74;p48">
              <a:extLst>
                <a:ext uri="{FF2B5EF4-FFF2-40B4-BE49-F238E27FC236}">
                  <a16:creationId xmlns:a16="http://schemas.microsoft.com/office/drawing/2014/main" id="{174C6955-F05A-4401-8146-27498FFA9D38}"/>
                </a:ext>
              </a:extLst>
            </p:cNvPr>
            <p:cNvSpPr/>
            <p:nvPr/>
          </p:nvSpPr>
          <p:spPr>
            <a:xfrm>
              <a:off x="697425" y="3771525"/>
              <a:ext cx="37825" cy="33875"/>
            </a:xfrm>
            <a:custGeom>
              <a:avLst/>
              <a:gdLst/>
              <a:ahLst/>
              <a:cxnLst/>
              <a:rect l="l" t="t" r="r" b="b"/>
              <a:pathLst>
                <a:path w="1513" h="1355" extrusionOk="0">
                  <a:moveTo>
                    <a:pt x="767" y="1"/>
                  </a:moveTo>
                  <a:cubicBezTo>
                    <a:pt x="701" y="1"/>
                    <a:pt x="634" y="11"/>
                    <a:pt x="567" y="31"/>
                  </a:cubicBezTo>
                  <a:cubicBezTo>
                    <a:pt x="202" y="132"/>
                    <a:pt x="0" y="510"/>
                    <a:pt x="101" y="876"/>
                  </a:cubicBezTo>
                  <a:cubicBezTo>
                    <a:pt x="189" y="1166"/>
                    <a:pt x="454" y="1355"/>
                    <a:pt x="756" y="1355"/>
                  </a:cubicBezTo>
                  <a:cubicBezTo>
                    <a:pt x="819" y="1355"/>
                    <a:pt x="895" y="1355"/>
                    <a:pt x="958" y="1329"/>
                  </a:cubicBezTo>
                  <a:cubicBezTo>
                    <a:pt x="1311" y="1229"/>
                    <a:pt x="1512" y="850"/>
                    <a:pt x="1411" y="485"/>
                  </a:cubicBezTo>
                  <a:cubicBezTo>
                    <a:pt x="1329" y="197"/>
                    <a:pt x="1061" y="1"/>
                    <a:pt x="767"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75;p48">
              <a:extLst>
                <a:ext uri="{FF2B5EF4-FFF2-40B4-BE49-F238E27FC236}">
                  <a16:creationId xmlns:a16="http://schemas.microsoft.com/office/drawing/2014/main" id="{1EF52A90-BC33-4CB1-831E-A38A3AB7E282}"/>
                </a:ext>
              </a:extLst>
            </p:cNvPr>
            <p:cNvSpPr/>
            <p:nvPr/>
          </p:nvSpPr>
          <p:spPr>
            <a:xfrm>
              <a:off x="900600" y="3745825"/>
              <a:ext cx="34375" cy="34050"/>
            </a:xfrm>
            <a:custGeom>
              <a:avLst/>
              <a:gdLst/>
              <a:ahLst/>
              <a:cxnLst/>
              <a:rect l="l" t="t" r="r" b="b"/>
              <a:pathLst>
                <a:path w="1375" h="1362" extrusionOk="0">
                  <a:moveTo>
                    <a:pt x="683" y="1"/>
                  </a:moveTo>
                  <a:cubicBezTo>
                    <a:pt x="316" y="1"/>
                    <a:pt x="26" y="286"/>
                    <a:pt x="13" y="656"/>
                  </a:cubicBezTo>
                  <a:cubicBezTo>
                    <a:pt x="1" y="1034"/>
                    <a:pt x="290" y="1349"/>
                    <a:pt x="668" y="1362"/>
                  </a:cubicBezTo>
                  <a:lnTo>
                    <a:pt x="681" y="1362"/>
                  </a:lnTo>
                  <a:cubicBezTo>
                    <a:pt x="1059" y="1362"/>
                    <a:pt x="1349" y="1072"/>
                    <a:pt x="1362" y="707"/>
                  </a:cubicBezTo>
                  <a:cubicBezTo>
                    <a:pt x="1374" y="329"/>
                    <a:pt x="1084" y="14"/>
                    <a:pt x="706" y="1"/>
                  </a:cubicBezTo>
                  <a:cubicBezTo>
                    <a:pt x="698" y="1"/>
                    <a:pt x="690" y="1"/>
                    <a:pt x="683"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87517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403618" y="2336568"/>
            <a:ext cx="7610842" cy="905685"/>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km-KH" sz="3600" dirty="0">
                <a:latin typeface="Khmer OS Moul Light" panose="020B0604020202020204" charset="0"/>
                <a:ea typeface="Roboto Slab" panose="020B0604020202020204" charset="0"/>
                <a:cs typeface="Khmer OS Moul Light" panose="020B0604020202020204" charset="0"/>
              </a:rPr>
              <a:t>អំពីវិទ្យាស្ថានបច្ចេកវិទ្យាកម្ពុជា</a:t>
            </a:r>
            <a:endParaRPr sz="3600" dirty="0">
              <a:latin typeface="Khmer OS Moul Light" panose="020B0604020202020204" charset="0"/>
              <a:ea typeface="Roboto Slab" panose="020B0604020202020204" charset="0"/>
              <a:cs typeface="Khmer OS Moul Light" panose="020B0604020202020204" charset="0"/>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2" name="Picture 1">
            <a:extLst>
              <a:ext uri="{FF2B5EF4-FFF2-40B4-BE49-F238E27FC236}">
                <a16:creationId xmlns:a16="http://schemas.microsoft.com/office/drawing/2014/main" id="{1237CD5F-8734-4C1E-8A5C-C58AF8ADF3CD}"/>
              </a:ext>
            </a:extLst>
          </p:cNvPr>
          <p:cNvPicPr>
            <a:picLocks noChangeAspect="1"/>
          </p:cNvPicPr>
          <p:nvPr/>
        </p:nvPicPr>
        <p:blipFill>
          <a:blip r:embed="rId3"/>
          <a:stretch>
            <a:fillRect/>
          </a:stretch>
        </p:blipFill>
        <p:spPr>
          <a:xfrm>
            <a:off x="58615" y="1274763"/>
            <a:ext cx="9144000" cy="3671888"/>
          </a:xfrm>
          <a:prstGeom prst="rect">
            <a:avLst/>
          </a:prstGeom>
        </p:spPr>
      </p:pic>
      <p:sp>
        <p:nvSpPr>
          <p:cNvPr id="5" name="Title 1033">
            <a:extLst>
              <a:ext uri="{FF2B5EF4-FFF2-40B4-BE49-F238E27FC236}">
                <a16:creationId xmlns:a16="http://schemas.microsoft.com/office/drawing/2014/main" id="{BFC14749-0FBF-492B-950D-66371D3A5490}"/>
              </a:ext>
            </a:extLst>
          </p:cNvPr>
          <p:cNvSpPr txBox="1">
            <a:spLocks/>
          </p:cNvSpPr>
          <p:nvPr/>
        </p:nvSpPr>
        <p:spPr>
          <a:xfrm>
            <a:off x="424529" y="88136"/>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600" dirty="0">
                <a:solidFill>
                  <a:srgbClr val="002060"/>
                </a:solidFill>
                <a:latin typeface="Roboto Slab" panose="020B0604020202020204" charset="0"/>
                <a:ea typeface="Roboto Slab" panose="020B0604020202020204" charset="0"/>
                <a:cs typeface="Khmer OS Muol Light" panose="02000500000000020004" pitchFamily="2" charset="0"/>
              </a:rPr>
              <a:t>Covid-19 Vaccination Action Plan</a:t>
            </a:r>
          </a:p>
        </p:txBody>
      </p:sp>
    </p:spTree>
    <p:extLst>
      <p:ext uri="{BB962C8B-B14F-4D97-AF65-F5344CB8AC3E}">
        <p14:creationId xmlns:p14="http://schemas.microsoft.com/office/powerpoint/2010/main" val="3036726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5.</a:t>
            </a:r>
          </a:p>
          <a:p>
            <a:pPr marL="0" lvl="0" indent="0" algn="l" rtl="0">
              <a:spcBef>
                <a:spcPts val="0"/>
              </a:spcBef>
              <a:spcAft>
                <a:spcPts val="0"/>
              </a:spcAft>
              <a:buNone/>
            </a:pPr>
            <a:r>
              <a:rPr lang="en-US" dirty="0"/>
              <a:t>Monitoring and Evaluation</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34" name="Google Shape;8527;p54">
            <a:extLst>
              <a:ext uri="{FF2B5EF4-FFF2-40B4-BE49-F238E27FC236}">
                <a16:creationId xmlns:a16="http://schemas.microsoft.com/office/drawing/2014/main" id="{E7B2EC33-E76E-4E60-AF5A-D6C37C3784E6}"/>
              </a:ext>
            </a:extLst>
          </p:cNvPr>
          <p:cNvGrpSpPr/>
          <p:nvPr/>
        </p:nvGrpSpPr>
        <p:grpSpPr>
          <a:xfrm>
            <a:off x="2452255" y="3221746"/>
            <a:ext cx="3281505" cy="905120"/>
            <a:chOff x="1247650" y="2075423"/>
            <a:chExt cx="6648477" cy="1557238"/>
          </a:xfrm>
        </p:grpSpPr>
        <p:sp>
          <p:nvSpPr>
            <p:cNvPr id="35" name="Google Shape;8528;p54">
              <a:extLst>
                <a:ext uri="{FF2B5EF4-FFF2-40B4-BE49-F238E27FC236}">
                  <a16:creationId xmlns:a16="http://schemas.microsoft.com/office/drawing/2014/main" id="{24CE3577-18B8-4DD8-85C7-089D4A30EABE}"/>
                </a:ext>
              </a:extLst>
            </p:cNvPr>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29;p54">
              <a:extLst>
                <a:ext uri="{FF2B5EF4-FFF2-40B4-BE49-F238E27FC236}">
                  <a16:creationId xmlns:a16="http://schemas.microsoft.com/office/drawing/2014/main" id="{D3D1F15C-F26C-4EC6-8A39-93E433013E5C}"/>
                </a:ext>
              </a:extLst>
            </p:cNvPr>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30;p54">
              <a:extLst>
                <a:ext uri="{FF2B5EF4-FFF2-40B4-BE49-F238E27FC236}">
                  <a16:creationId xmlns:a16="http://schemas.microsoft.com/office/drawing/2014/main" id="{A147F0A2-06E3-44BB-8092-82AE42D8346D}"/>
                </a:ext>
              </a:extLst>
            </p:cNvPr>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31;p54">
              <a:extLst>
                <a:ext uri="{FF2B5EF4-FFF2-40B4-BE49-F238E27FC236}">
                  <a16:creationId xmlns:a16="http://schemas.microsoft.com/office/drawing/2014/main" id="{0FDA482C-20C3-465E-8714-E8AFAA47923D}"/>
                </a:ext>
              </a:extLst>
            </p:cNvPr>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32;p54">
              <a:extLst>
                <a:ext uri="{FF2B5EF4-FFF2-40B4-BE49-F238E27FC236}">
                  <a16:creationId xmlns:a16="http://schemas.microsoft.com/office/drawing/2014/main" id="{7BE4A260-8781-48DF-A424-AC96CA125943}"/>
                </a:ext>
              </a:extLst>
            </p:cNvPr>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33;p54">
              <a:extLst>
                <a:ext uri="{FF2B5EF4-FFF2-40B4-BE49-F238E27FC236}">
                  <a16:creationId xmlns:a16="http://schemas.microsoft.com/office/drawing/2014/main" id="{7450D944-2179-44B2-B3F2-A9F0E0FE66B4}"/>
                </a:ext>
              </a:extLst>
            </p:cNvPr>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419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469" name="Google Shape;469;p40"/>
          <p:cNvSpPr/>
          <p:nvPr/>
        </p:nvSpPr>
        <p:spPr>
          <a:xfrm>
            <a:off x="0" y="2883644"/>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71" name="Google Shape;471;p40"/>
          <p:cNvGrpSpPr/>
          <p:nvPr/>
        </p:nvGrpSpPr>
        <p:grpSpPr>
          <a:xfrm>
            <a:off x="1786339" y="2216017"/>
            <a:ext cx="473400" cy="473400"/>
            <a:chOff x="1786339" y="1703401"/>
            <a:chExt cx="473400" cy="473400"/>
          </a:xfrm>
        </p:grpSpPr>
        <p:sp>
          <p:nvSpPr>
            <p:cNvPr id="472" name="Google Shape;472;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474" name="Google Shape;474;p40"/>
          <p:cNvGrpSpPr/>
          <p:nvPr/>
        </p:nvGrpSpPr>
        <p:grpSpPr>
          <a:xfrm>
            <a:off x="3814414" y="2216017"/>
            <a:ext cx="473400" cy="473400"/>
            <a:chOff x="3814414" y="1703401"/>
            <a:chExt cx="473400" cy="473400"/>
          </a:xfrm>
        </p:grpSpPr>
        <p:sp>
          <p:nvSpPr>
            <p:cNvPr id="475" name="Google Shape;475;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477" name="Google Shape;477;p40"/>
          <p:cNvGrpSpPr/>
          <p:nvPr/>
        </p:nvGrpSpPr>
        <p:grpSpPr>
          <a:xfrm>
            <a:off x="5842489" y="2216017"/>
            <a:ext cx="473400" cy="473400"/>
            <a:chOff x="5842489" y="1703401"/>
            <a:chExt cx="473400" cy="473400"/>
          </a:xfrm>
        </p:grpSpPr>
        <p:sp>
          <p:nvSpPr>
            <p:cNvPr id="478" name="Google Shape;478;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480" name="Google Shape;480;p40"/>
          <p:cNvGrpSpPr/>
          <p:nvPr/>
        </p:nvGrpSpPr>
        <p:grpSpPr>
          <a:xfrm>
            <a:off x="6880814" y="4088916"/>
            <a:ext cx="473400" cy="473400"/>
            <a:chOff x="6880814" y="3576300"/>
            <a:chExt cx="473400" cy="473400"/>
          </a:xfrm>
        </p:grpSpPr>
        <p:sp>
          <p:nvSpPr>
            <p:cNvPr id="481" name="Google Shape;481;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483" name="Google Shape;483;p40"/>
          <p:cNvGrpSpPr/>
          <p:nvPr/>
        </p:nvGrpSpPr>
        <p:grpSpPr>
          <a:xfrm>
            <a:off x="4852739" y="4088916"/>
            <a:ext cx="473400" cy="473400"/>
            <a:chOff x="4852739" y="3576300"/>
            <a:chExt cx="473400" cy="473400"/>
          </a:xfrm>
        </p:grpSpPr>
        <p:sp>
          <p:nvSpPr>
            <p:cNvPr id="484" name="Google Shape;484;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486" name="Google Shape;486;p40"/>
          <p:cNvGrpSpPr/>
          <p:nvPr/>
        </p:nvGrpSpPr>
        <p:grpSpPr>
          <a:xfrm>
            <a:off x="2824664" y="4088916"/>
            <a:ext cx="473400" cy="473400"/>
            <a:chOff x="2824664" y="3576300"/>
            <a:chExt cx="473400" cy="473400"/>
          </a:xfrm>
        </p:grpSpPr>
        <p:sp>
          <p:nvSpPr>
            <p:cNvPr id="487" name="Google Shape;487;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489" name="Google Shape;489;p40"/>
          <p:cNvSpPr txBox="1"/>
          <p:nvPr/>
        </p:nvSpPr>
        <p:spPr>
          <a:xfrm>
            <a:off x="1379850" y="1668716"/>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1</a:t>
            </a:r>
            <a:endParaRPr sz="900" dirty="0">
              <a:solidFill>
                <a:schemeClr val="dk2"/>
              </a:solidFill>
              <a:latin typeface="Source Sans Pro"/>
              <a:ea typeface="Source Sans Pro"/>
              <a:cs typeface="Source Sans Pro"/>
              <a:sym typeface="Source Sans Pro"/>
            </a:endParaRPr>
          </a:p>
        </p:txBody>
      </p:sp>
      <p:sp>
        <p:nvSpPr>
          <p:cNvPr id="490" name="Google Shape;490;p40"/>
          <p:cNvSpPr txBox="1"/>
          <p:nvPr/>
        </p:nvSpPr>
        <p:spPr>
          <a:xfrm>
            <a:off x="3377205" y="1668716"/>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3</a:t>
            </a:r>
            <a:endParaRPr sz="900" dirty="0">
              <a:solidFill>
                <a:schemeClr val="dk2"/>
              </a:solidFill>
              <a:latin typeface="Source Sans Pro"/>
              <a:ea typeface="Source Sans Pro"/>
              <a:cs typeface="Source Sans Pro"/>
              <a:sym typeface="Source Sans Pro"/>
            </a:endParaRPr>
          </a:p>
        </p:txBody>
      </p:sp>
      <p:sp>
        <p:nvSpPr>
          <p:cNvPr id="491" name="Google Shape;491;p40"/>
          <p:cNvSpPr txBox="1"/>
          <p:nvPr/>
        </p:nvSpPr>
        <p:spPr>
          <a:xfrm>
            <a:off x="5436010" y="1668716"/>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5</a:t>
            </a:r>
            <a:endParaRPr sz="900" dirty="0">
              <a:solidFill>
                <a:schemeClr val="dk2"/>
              </a:solidFill>
              <a:latin typeface="Source Sans Pro"/>
              <a:ea typeface="Source Sans Pro"/>
              <a:cs typeface="Source Sans Pro"/>
              <a:sym typeface="Source Sans Pro"/>
            </a:endParaRPr>
          </a:p>
        </p:txBody>
      </p:sp>
      <p:sp>
        <p:nvSpPr>
          <p:cNvPr id="492" name="Google Shape;492;p40"/>
          <p:cNvSpPr txBox="1"/>
          <p:nvPr/>
        </p:nvSpPr>
        <p:spPr>
          <a:xfrm>
            <a:off x="2418175" y="4576216"/>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2</a:t>
            </a:r>
            <a:endParaRPr sz="900" dirty="0">
              <a:solidFill>
                <a:schemeClr val="dk2"/>
              </a:solidFill>
              <a:latin typeface="Source Sans Pro"/>
              <a:ea typeface="Source Sans Pro"/>
              <a:cs typeface="Source Sans Pro"/>
              <a:sym typeface="Source Sans Pro"/>
            </a:endParaRPr>
          </a:p>
        </p:txBody>
      </p:sp>
      <p:sp>
        <p:nvSpPr>
          <p:cNvPr id="493" name="Google Shape;493;p40"/>
          <p:cNvSpPr txBox="1"/>
          <p:nvPr/>
        </p:nvSpPr>
        <p:spPr>
          <a:xfrm>
            <a:off x="4446255" y="4576216"/>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Action 4</a:t>
            </a:r>
            <a:endParaRPr sz="900" dirty="0">
              <a:solidFill>
                <a:schemeClr val="dk2"/>
              </a:solidFill>
              <a:latin typeface="Source Sans Pro"/>
              <a:ea typeface="Source Sans Pro"/>
              <a:cs typeface="Source Sans Pro"/>
              <a:sym typeface="Source Sans Pro"/>
            </a:endParaRPr>
          </a:p>
        </p:txBody>
      </p:sp>
      <p:sp>
        <p:nvSpPr>
          <p:cNvPr id="494" name="Google Shape;494;p40"/>
          <p:cNvSpPr txBox="1"/>
          <p:nvPr/>
        </p:nvSpPr>
        <p:spPr>
          <a:xfrm>
            <a:off x="6474335" y="4489845"/>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6</a:t>
            </a:r>
            <a:endParaRPr sz="900" dirty="0">
              <a:solidFill>
                <a:schemeClr val="dk2"/>
              </a:solidFill>
              <a:latin typeface="Source Sans Pro"/>
              <a:ea typeface="Source Sans Pro"/>
              <a:cs typeface="Source Sans Pro"/>
              <a:sym typeface="Source Sans Pro"/>
            </a:endParaRPr>
          </a:p>
        </p:txBody>
      </p:sp>
      <p:graphicFrame>
        <p:nvGraphicFramePr>
          <p:cNvPr id="36" name="Table 4">
            <a:extLst>
              <a:ext uri="{FF2B5EF4-FFF2-40B4-BE49-F238E27FC236}">
                <a16:creationId xmlns:a16="http://schemas.microsoft.com/office/drawing/2014/main" id="{8945F67C-9D39-4050-8D10-D0A21C0BFB7B}"/>
              </a:ext>
            </a:extLst>
          </p:cNvPr>
          <p:cNvGraphicFramePr>
            <a:graphicFrameLocks noGrp="1"/>
          </p:cNvGraphicFramePr>
          <p:nvPr>
            <p:extLst>
              <p:ext uri="{D42A27DB-BD31-4B8C-83A1-F6EECF244321}">
                <p14:modId xmlns:p14="http://schemas.microsoft.com/office/powerpoint/2010/main" val="3095040306"/>
              </p:ext>
            </p:extLst>
          </p:nvPr>
        </p:nvGraphicFramePr>
        <p:xfrm>
          <a:off x="346086" y="581184"/>
          <a:ext cx="8200338" cy="1838960"/>
        </p:xfrm>
        <a:graphic>
          <a:graphicData uri="http://schemas.openxmlformats.org/drawingml/2006/table">
            <a:tbl>
              <a:tblPr firstRow="1" bandRow="1">
                <a:tableStyleId>{701FB10D-A61A-4DE4-8506-F670E7A89527}</a:tableStyleId>
              </a:tblPr>
              <a:tblGrid>
                <a:gridCol w="1505066">
                  <a:extLst>
                    <a:ext uri="{9D8B030D-6E8A-4147-A177-3AD203B41FA5}">
                      <a16:colId xmlns:a16="http://schemas.microsoft.com/office/drawing/2014/main" val="168909923"/>
                    </a:ext>
                  </a:extLst>
                </a:gridCol>
                <a:gridCol w="921850">
                  <a:extLst>
                    <a:ext uri="{9D8B030D-6E8A-4147-A177-3AD203B41FA5}">
                      <a16:colId xmlns:a16="http://schemas.microsoft.com/office/drawing/2014/main" val="1826202943"/>
                    </a:ext>
                  </a:extLst>
                </a:gridCol>
                <a:gridCol w="707179">
                  <a:extLst>
                    <a:ext uri="{9D8B030D-6E8A-4147-A177-3AD203B41FA5}">
                      <a16:colId xmlns:a16="http://schemas.microsoft.com/office/drawing/2014/main" val="1506691824"/>
                    </a:ext>
                  </a:extLst>
                </a:gridCol>
                <a:gridCol w="1044698">
                  <a:extLst>
                    <a:ext uri="{9D8B030D-6E8A-4147-A177-3AD203B41FA5}">
                      <a16:colId xmlns:a16="http://schemas.microsoft.com/office/drawing/2014/main" val="2600230206"/>
                    </a:ext>
                  </a:extLst>
                </a:gridCol>
                <a:gridCol w="1409965">
                  <a:extLst>
                    <a:ext uri="{9D8B030D-6E8A-4147-A177-3AD203B41FA5}">
                      <a16:colId xmlns:a16="http://schemas.microsoft.com/office/drawing/2014/main" val="4289314629"/>
                    </a:ext>
                  </a:extLst>
                </a:gridCol>
                <a:gridCol w="1004455">
                  <a:extLst>
                    <a:ext uri="{9D8B030D-6E8A-4147-A177-3AD203B41FA5}">
                      <a16:colId xmlns:a16="http://schemas.microsoft.com/office/drawing/2014/main" val="2344228097"/>
                    </a:ext>
                  </a:extLst>
                </a:gridCol>
                <a:gridCol w="1607125">
                  <a:extLst>
                    <a:ext uri="{9D8B030D-6E8A-4147-A177-3AD203B41FA5}">
                      <a16:colId xmlns:a16="http://schemas.microsoft.com/office/drawing/2014/main" val="981930223"/>
                    </a:ext>
                  </a:extLst>
                </a:gridCol>
              </a:tblGrid>
              <a:tr h="370840">
                <a:tc gridSpan="7">
                  <a:txBody>
                    <a:bodyPr/>
                    <a:lstStyle/>
                    <a:p>
                      <a:pPr>
                        <a:lnSpc>
                          <a:spcPct val="100000"/>
                        </a:lnSpc>
                        <a:spcAft>
                          <a:spcPts val="0"/>
                        </a:spcAft>
                      </a:pPr>
                      <a:r>
                        <a:rPr lang="en-US" sz="900" dirty="0"/>
                        <a:t>Indicators Monitoring by denominators</a:t>
                      </a:r>
                    </a:p>
                  </a:txBody>
                  <a:tcPr/>
                </a:tc>
                <a:tc hMerge="1">
                  <a:txBody>
                    <a:bodyPr/>
                    <a:lstStyle/>
                    <a:p>
                      <a:pPr>
                        <a:lnSpc>
                          <a:spcPct val="100000"/>
                        </a:lnSpc>
                        <a:spcAft>
                          <a:spcPts val="0"/>
                        </a:spcAft>
                      </a:pPr>
                      <a:endParaRPr lang="en-US" sz="900" dirty="0"/>
                    </a:p>
                  </a:txBody>
                  <a:tcPr/>
                </a:tc>
                <a:tc hMerge="1">
                  <a:txBody>
                    <a:bodyPr/>
                    <a:lstStyle/>
                    <a:p>
                      <a:pPr>
                        <a:lnSpc>
                          <a:spcPct val="100000"/>
                        </a:lnSpc>
                        <a:spcAft>
                          <a:spcPts val="0"/>
                        </a:spcAft>
                      </a:pPr>
                      <a:endParaRPr lang="en-US" sz="900" dirty="0"/>
                    </a:p>
                  </a:txBody>
                  <a:tcPr/>
                </a:tc>
                <a:tc hMerge="1">
                  <a:txBody>
                    <a:bodyPr/>
                    <a:lstStyle/>
                    <a:p>
                      <a:pPr>
                        <a:lnSpc>
                          <a:spcPct val="100000"/>
                        </a:lnSpc>
                        <a:spcAft>
                          <a:spcPts val="0"/>
                        </a:spcAft>
                      </a:pPr>
                      <a:endParaRPr lang="en-US" sz="900" dirty="0"/>
                    </a:p>
                  </a:txBody>
                  <a:tcPr/>
                </a:tc>
                <a:tc hMerge="1">
                  <a:txBody>
                    <a:bodyPr/>
                    <a:lstStyle/>
                    <a:p>
                      <a:pPr>
                        <a:lnSpc>
                          <a:spcPct val="100000"/>
                        </a:lnSpc>
                        <a:spcAft>
                          <a:spcPts val="0"/>
                        </a:spcAft>
                      </a:pPr>
                      <a:endParaRPr lang="en-US" sz="900" dirty="0"/>
                    </a:p>
                  </a:txBody>
                  <a:tcPr/>
                </a:tc>
                <a:tc hMerge="1">
                  <a:txBody>
                    <a:bodyPr/>
                    <a:lstStyle/>
                    <a:p>
                      <a:pPr>
                        <a:lnSpc>
                          <a:spcPct val="100000"/>
                        </a:lnSpc>
                        <a:spcAft>
                          <a:spcPts val="0"/>
                        </a:spcAft>
                      </a:pPr>
                      <a:endParaRPr lang="en-US" sz="900" dirty="0"/>
                    </a:p>
                  </a:txBody>
                  <a:tcPr/>
                </a:tc>
                <a:tc hMerge="1">
                  <a:txBody>
                    <a:bodyPr/>
                    <a:lstStyle/>
                    <a:p>
                      <a:pPr>
                        <a:lnSpc>
                          <a:spcPct val="100000"/>
                        </a:lnSpc>
                        <a:spcAft>
                          <a:spcPts val="0"/>
                        </a:spcAft>
                      </a:pPr>
                      <a:endParaRPr lang="en-US" sz="900" dirty="0"/>
                    </a:p>
                  </a:txBody>
                  <a:tcPr/>
                </a:tc>
                <a:extLst>
                  <a:ext uri="{0D108BD9-81ED-4DB2-BD59-A6C34878D82A}">
                    <a16:rowId xmlns:a16="http://schemas.microsoft.com/office/drawing/2014/main" val="1356023267"/>
                  </a:ext>
                </a:extLst>
              </a:tr>
              <a:tr h="370840">
                <a:tc>
                  <a:txBody>
                    <a:bodyPr/>
                    <a:lstStyle/>
                    <a:p>
                      <a:pPr>
                        <a:lnSpc>
                          <a:spcPct val="100000"/>
                        </a:lnSpc>
                        <a:spcAft>
                          <a:spcPts val="0"/>
                        </a:spcAft>
                      </a:pPr>
                      <a:r>
                        <a:rPr lang="en-US" sz="900" dirty="0"/>
                        <a:t>2.2</a:t>
                      </a:r>
                    </a:p>
                  </a:txBody>
                  <a:tcPr/>
                </a:tc>
                <a:tc>
                  <a:txBody>
                    <a:bodyPr/>
                    <a:lstStyle/>
                    <a:p>
                      <a:pPr>
                        <a:lnSpc>
                          <a:spcPct val="100000"/>
                        </a:lnSpc>
                        <a:spcAft>
                          <a:spcPts val="0"/>
                        </a:spcAft>
                      </a:pPr>
                      <a:r>
                        <a:rPr lang="en-US" sz="900" dirty="0"/>
                        <a:t>2.3</a:t>
                      </a:r>
                    </a:p>
                  </a:txBody>
                  <a:tcPr/>
                </a:tc>
                <a:tc>
                  <a:txBody>
                    <a:bodyPr/>
                    <a:lstStyle/>
                    <a:p>
                      <a:pPr>
                        <a:lnSpc>
                          <a:spcPct val="100000"/>
                        </a:lnSpc>
                        <a:spcAft>
                          <a:spcPts val="0"/>
                        </a:spcAft>
                      </a:pPr>
                      <a:r>
                        <a:rPr lang="en-US" sz="900" dirty="0"/>
                        <a:t>2.4</a:t>
                      </a:r>
                    </a:p>
                  </a:txBody>
                  <a:tcPr/>
                </a:tc>
                <a:tc>
                  <a:txBody>
                    <a:bodyPr/>
                    <a:lstStyle/>
                    <a:p>
                      <a:pPr>
                        <a:lnSpc>
                          <a:spcPct val="100000"/>
                        </a:lnSpc>
                        <a:spcAft>
                          <a:spcPts val="0"/>
                        </a:spcAft>
                      </a:pPr>
                      <a:r>
                        <a:rPr lang="en-US" sz="900" dirty="0"/>
                        <a:t>3.3</a:t>
                      </a:r>
                    </a:p>
                  </a:txBody>
                  <a:tcPr/>
                </a:tc>
                <a:tc>
                  <a:txBody>
                    <a:bodyPr/>
                    <a:lstStyle/>
                    <a:p>
                      <a:pPr>
                        <a:lnSpc>
                          <a:spcPct val="100000"/>
                        </a:lnSpc>
                        <a:spcAft>
                          <a:spcPts val="0"/>
                        </a:spcAft>
                      </a:pPr>
                      <a:r>
                        <a:rPr lang="en-US" sz="900" dirty="0"/>
                        <a:t>3.4</a:t>
                      </a:r>
                    </a:p>
                  </a:txBody>
                  <a:tcPr/>
                </a:tc>
                <a:tc>
                  <a:txBody>
                    <a:bodyPr/>
                    <a:lstStyle/>
                    <a:p>
                      <a:pPr>
                        <a:lnSpc>
                          <a:spcPct val="100000"/>
                        </a:lnSpc>
                        <a:spcAft>
                          <a:spcPts val="0"/>
                        </a:spcAft>
                      </a:pPr>
                      <a:r>
                        <a:rPr lang="en-US" sz="900" dirty="0"/>
                        <a:t>3.6</a:t>
                      </a:r>
                    </a:p>
                  </a:txBody>
                  <a:tcPr/>
                </a:tc>
                <a:tc>
                  <a:txBody>
                    <a:bodyPr/>
                    <a:lstStyle/>
                    <a:p>
                      <a:pPr>
                        <a:lnSpc>
                          <a:spcPct val="100000"/>
                        </a:lnSpc>
                        <a:spcAft>
                          <a:spcPts val="0"/>
                        </a:spcAft>
                      </a:pPr>
                      <a:r>
                        <a:rPr lang="en-US" sz="900" dirty="0"/>
                        <a:t>3.8</a:t>
                      </a:r>
                    </a:p>
                  </a:txBody>
                  <a:tcPr/>
                </a:tc>
                <a:extLst>
                  <a:ext uri="{0D108BD9-81ED-4DB2-BD59-A6C34878D82A}">
                    <a16:rowId xmlns:a16="http://schemas.microsoft.com/office/drawing/2014/main" val="214884"/>
                  </a:ext>
                </a:extLst>
              </a:tr>
              <a:tr h="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Gill Sans MT" panose="020B0502020104020203" pitchFamily="34" charset="0"/>
                          <a:ea typeface="DengXian" panose="02010600030101010101" pitchFamily="2" charset="-122"/>
                          <a:cs typeface="DaunPenh" panose="01010101010101010101" pitchFamily="2" charset="0"/>
                          <a:sym typeface="Arial"/>
                        </a:rPr>
                        <a:t>Number of children whose</a:t>
                      </a:r>
                      <a:endParaRPr kumimoji="0" lang="en-US" sz="900" b="0" i="0" u="none" strike="noStrike" kern="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DaunPenh" panose="01010101010101010101" pitchFamily="2"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Gill Sans MT" panose="020B0502020104020203" pitchFamily="34" charset="0"/>
                          <a:ea typeface="DengXian" panose="02010600030101010101" pitchFamily="2" charset="-122"/>
                          <a:cs typeface="DaunPenh" panose="01010101010101010101" pitchFamily="2" charset="0"/>
                          <a:sym typeface="Arial"/>
                        </a:rPr>
                        <a:t>weight for height z-score is</a:t>
                      </a:r>
                      <a:endParaRPr kumimoji="0" lang="en-US" sz="900" b="0" i="0" u="none" strike="noStrike" kern="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DaunPenh" panose="01010101010101010101" pitchFamily="2"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Gill Sans MT" panose="020B0502020104020203" pitchFamily="34" charset="0"/>
                          <a:ea typeface="DengXian" panose="02010600030101010101" pitchFamily="2" charset="-122"/>
                          <a:cs typeface="DaunPenh" panose="01010101010101010101" pitchFamily="2" charset="0"/>
                          <a:sym typeface="Arial"/>
                        </a:rPr>
                        <a:t>two or more standard</a:t>
                      </a:r>
                      <a:endParaRPr kumimoji="0" lang="en-US" sz="900" b="0" i="0" u="none" strike="noStrike" kern="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DaunPenh" panose="01010101010101010101" pitchFamily="2"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Gill Sans MT" panose="020B0502020104020203" pitchFamily="34" charset="0"/>
                          <a:ea typeface="DengXian" panose="02010600030101010101" pitchFamily="2" charset="-122"/>
                          <a:cs typeface="DaunPenh" panose="01010101010101010101" pitchFamily="2" charset="0"/>
                          <a:sym typeface="Arial"/>
                        </a:rPr>
                        <a:t>deviations (SD) below the</a:t>
                      </a:r>
                      <a:endParaRPr kumimoji="0" lang="en-US" sz="900" b="0" i="0" u="none" strike="noStrike" kern="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DaunPenh" panose="01010101010101010101" pitchFamily="2"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Gill Sans MT" panose="020B0502020104020203" pitchFamily="34" charset="0"/>
                          <a:ea typeface="DengXian" panose="02010600030101010101" pitchFamily="2" charset="-122"/>
                          <a:cs typeface="DaunPenh" panose="01010101010101010101" pitchFamily="2" charset="0"/>
                          <a:sym typeface="Arial"/>
                        </a:rPr>
                        <a:t>median weight for height</a:t>
                      </a:r>
                      <a:endParaRPr kumimoji="0" lang="en-US" sz="900" b="0" i="0" u="none" strike="noStrike" kern="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DaunPenh" panose="01010101010101010101"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Gill Sans MT" panose="020B0502020104020203" pitchFamily="34" charset="0"/>
                          <a:ea typeface="DengXian" panose="02010600030101010101" pitchFamily="2" charset="-122"/>
                          <a:cs typeface="DaunPenh" panose="01010101010101010101" pitchFamily="2" charset="0"/>
                          <a:sym typeface="Arial"/>
                        </a:rPr>
                        <a:t>of a reference population</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a:lnSpc>
                          <a:spcPct val="100000"/>
                        </a:lnSpc>
                        <a:spcAft>
                          <a:spcPts val="0"/>
                        </a:spcAft>
                      </a:pPr>
                      <a:endParaRPr lang="en-US" sz="900" dirty="0"/>
                    </a:p>
                  </a:txBody>
                  <a:tcPr/>
                </a:tc>
                <a:tc>
                  <a:txBody>
                    <a:bodyPr/>
                    <a:lstStyle/>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Total value of agricultural</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production (farming,</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livestock production and</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fisheries) in reporting year</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txBody>
                  <a:tcPr marL="68580" marR="68580" marT="0" marB="0"/>
                </a:tc>
                <a:tc>
                  <a:txBody>
                    <a:bodyPr/>
                    <a:lstStyle/>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Total Value of agricultural</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production ($) in the</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a:lnSpc>
                          <a:spcPct val="100000"/>
                        </a:lnSpc>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reporting year</a:t>
                      </a:r>
                      <a:endParaRPr lang="en-US" sz="900" dirty="0"/>
                    </a:p>
                  </a:txBody>
                  <a:tcPr/>
                </a:tc>
                <a:tc>
                  <a:txBody>
                    <a:bodyPr/>
                    <a:lstStyle/>
                    <a:p>
                      <a:pPr>
                        <a:lnSpc>
                          <a:spcPct val="100000"/>
                        </a:lnSpc>
                        <a:spcAft>
                          <a:spcPts val="0"/>
                        </a:spcAft>
                      </a:pPr>
                      <a:r>
                        <a:rPr lang="en-US" sz="900" b="0" i="0" u="none" strike="noStrike" cap="none" dirty="0">
                          <a:solidFill>
                            <a:srgbClr val="000000"/>
                          </a:solidFill>
                          <a:effectLst/>
                          <a:latin typeface="Arial"/>
                          <a:ea typeface="Arial"/>
                          <a:cs typeface="Arial"/>
                          <a:sym typeface="Arial"/>
                        </a:rPr>
                        <a:t>Monitoring number of effected people </a:t>
                      </a:r>
                      <a:endParaRPr lang="en-US" sz="900" dirty="0"/>
                    </a:p>
                  </a:txBody>
                  <a:tcPr/>
                </a:tc>
                <a:tc>
                  <a:txBody>
                    <a:bodyPr/>
                    <a:lstStyle/>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Number of deaths</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between ages 30 and 70</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years in the year due to</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cardiovascular, cancers,</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diabetes, or chronic</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respiratory diseases in the</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year</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txBody>
                  <a:tcPr marL="68580" marR="68580" marT="0" marB="0"/>
                </a:tc>
                <a:tc>
                  <a:txBody>
                    <a:bodyPr/>
                    <a:lstStyle/>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Number of deaths</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population due to road</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accident in the reporting</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year</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txBody>
                  <a:tcPr marL="68580" marR="68580" marT="0" marB="0"/>
                </a:tc>
                <a:tc>
                  <a:txBody>
                    <a:bodyPr/>
                    <a:lstStyle/>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Number of people living</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under the poverty line who</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marL="0" marR="0" algn="just">
                        <a:lnSpc>
                          <a:spcPct val="100000"/>
                        </a:lnSpc>
                        <a:spcBef>
                          <a:spcPts val="0"/>
                        </a:spcBef>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are covered by health equity funds (HEFs) in</a:t>
                      </a:r>
                      <a:endParaRPr lang="en-US" sz="900" dirty="0">
                        <a:effectLst/>
                        <a:latin typeface="Calibri" panose="020F0502020204030204" pitchFamily="34" charset="0"/>
                        <a:ea typeface="DengXian" panose="02010600030101010101" pitchFamily="2" charset="-122"/>
                        <a:cs typeface="DaunPenh" panose="01010101010101010101" pitchFamily="2" charset="0"/>
                      </a:endParaRPr>
                    </a:p>
                    <a:p>
                      <a:pPr>
                        <a:lnSpc>
                          <a:spcPct val="100000"/>
                        </a:lnSpc>
                        <a:spcAft>
                          <a:spcPts val="0"/>
                        </a:spcAft>
                      </a:pPr>
                      <a:r>
                        <a:rPr lang="en-US" sz="900" dirty="0">
                          <a:effectLst/>
                          <a:latin typeface="Gill Sans MT" panose="020B0502020104020203" pitchFamily="34" charset="0"/>
                          <a:ea typeface="DengXian" panose="02010600030101010101" pitchFamily="2" charset="-122"/>
                          <a:cs typeface="DaunPenh" panose="01010101010101010101" pitchFamily="2" charset="0"/>
                        </a:rPr>
                        <a:t>reporting year</a:t>
                      </a:r>
                      <a:endParaRPr lang="en-US" sz="900" dirty="0"/>
                    </a:p>
                  </a:txBody>
                  <a:tcPr/>
                </a:tc>
                <a:extLst>
                  <a:ext uri="{0D108BD9-81ED-4DB2-BD59-A6C34878D82A}">
                    <a16:rowId xmlns:a16="http://schemas.microsoft.com/office/drawing/2014/main" val="2628705592"/>
                  </a:ext>
                </a:extLst>
              </a:tr>
            </a:tbl>
          </a:graphicData>
        </a:graphic>
      </p:graphicFrame>
    </p:spTree>
    <p:extLst>
      <p:ext uri="{BB962C8B-B14F-4D97-AF65-F5344CB8AC3E}">
        <p14:creationId xmlns:p14="http://schemas.microsoft.com/office/powerpoint/2010/main" val="805179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32EB18-8B7E-415D-927F-7A84051FC7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764687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87E23B-3DCD-41F4-8EC1-E0EF5E9B5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3">
            <a:extLst>
              <a:ext uri="{FF2B5EF4-FFF2-40B4-BE49-F238E27FC236}">
                <a16:creationId xmlns:a16="http://schemas.microsoft.com/office/drawing/2014/main" id="{620D5ADB-E472-49A0-9D23-4C1310256991}"/>
              </a:ext>
            </a:extLst>
          </p:cNvPr>
          <p:cNvPicPr>
            <a:picLocks noChangeAspect="1"/>
          </p:cNvPicPr>
          <p:nvPr/>
        </p:nvPicPr>
        <p:blipFill>
          <a:blip r:embed="rId2"/>
          <a:stretch>
            <a:fillRect/>
          </a:stretch>
        </p:blipFill>
        <p:spPr>
          <a:xfrm>
            <a:off x="96982" y="526766"/>
            <a:ext cx="8842650" cy="3955179"/>
          </a:xfrm>
          <a:prstGeom prst="rect">
            <a:avLst/>
          </a:prstGeom>
        </p:spPr>
      </p:pic>
    </p:spTree>
    <p:extLst>
      <p:ext uri="{BB962C8B-B14F-4D97-AF65-F5344CB8AC3E}">
        <p14:creationId xmlns:p14="http://schemas.microsoft.com/office/powerpoint/2010/main" val="89034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6.</a:t>
            </a:r>
          </a:p>
          <a:p>
            <a:pPr marL="0" lvl="0" indent="0" algn="l" rtl="0">
              <a:spcBef>
                <a:spcPts val="0"/>
              </a:spcBef>
              <a:spcAft>
                <a:spcPts val="0"/>
              </a:spcAft>
              <a:buNone/>
            </a:pPr>
            <a:r>
              <a:rPr lang="en-US" dirty="0"/>
              <a:t>Case Studies</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15" name="Google Shape;3669;p53">
            <a:extLst>
              <a:ext uri="{FF2B5EF4-FFF2-40B4-BE49-F238E27FC236}">
                <a16:creationId xmlns:a16="http://schemas.microsoft.com/office/drawing/2014/main" id="{C63ABE25-A4C5-4688-AB3F-979141C56764}"/>
              </a:ext>
            </a:extLst>
          </p:cNvPr>
          <p:cNvGrpSpPr/>
          <p:nvPr/>
        </p:nvGrpSpPr>
        <p:grpSpPr>
          <a:xfrm>
            <a:off x="2191517" y="3106451"/>
            <a:ext cx="2665073" cy="1317140"/>
            <a:chOff x="793334" y="1192826"/>
            <a:chExt cx="2665073" cy="1317140"/>
          </a:xfrm>
        </p:grpSpPr>
        <p:sp>
          <p:nvSpPr>
            <p:cNvPr id="16" name="Google Shape;3670;p53">
              <a:extLst>
                <a:ext uri="{FF2B5EF4-FFF2-40B4-BE49-F238E27FC236}">
                  <a16:creationId xmlns:a16="http://schemas.microsoft.com/office/drawing/2014/main" id="{ED34C77E-D4E8-49AA-B312-2A61B362BC94}"/>
                </a:ext>
              </a:extLst>
            </p:cNvPr>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71;p53">
              <a:extLst>
                <a:ext uri="{FF2B5EF4-FFF2-40B4-BE49-F238E27FC236}">
                  <a16:creationId xmlns:a16="http://schemas.microsoft.com/office/drawing/2014/main" id="{737480AF-FA0E-4DBF-94B9-24D0D0F56C0E}"/>
                </a:ext>
              </a:extLst>
            </p:cNvPr>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72;p53">
              <a:extLst>
                <a:ext uri="{FF2B5EF4-FFF2-40B4-BE49-F238E27FC236}">
                  <a16:creationId xmlns:a16="http://schemas.microsoft.com/office/drawing/2014/main" id="{F160BDC1-ED73-4D22-BCD9-0C99B9255F5B}"/>
                </a:ext>
              </a:extLst>
            </p:cNvPr>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73;p53">
              <a:extLst>
                <a:ext uri="{FF2B5EF4-FFF2-40B4-BE49-F238E27FC236}">
                  <a16:creationId xmlns:a16="http://schemas.microsoft.com/office/drawing/2014/main" id="{215FC4C3-3D91-4ADF-9333-B2F146BF2A2A}"/>
                </a:ext>
              </a:extLst>
            </p:cNvPr>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74;p53">
              <a:extLst>
                <a:ext uri="{FF2B5EF4-FFF2-40B4-BE49-F238E27FC236}">
                  <a16:creationId xmlns:a16="http://schemas.microsoft.com/office/drawing/2014/main" id="{82657C83-CA38-4626-A3CC-07FD30731430}"/>
                </a:ext>
              </a:extLst>
            </p:cNvPr>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75;p53">
              <a:extLst>
                <a:ext uri="{FF2B5EF4-FFF2-40B4-BE49-F238E27FC236}">
                  <a16:creationId xmlns:a16="http://schemas.microsoft.com/office/drawing/2014/main" id="{20F160A3-7AFE-4BA9-8EE3-A7C3B95157EE}"/>
                </a:ext>
              </a:extLst>
            </p:cNvPr>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76;p53">
              <a:extLst>
                <a:ext uri="{FF2B5EF4-FFF2-40B4-BE49-F238E27FC236}">
                  <a16:creationId xmlns:a16="http://schemas.microsoft.com/office/drawing/2014/main" id="{5D5C0E33-F5F8-4DAB-92E7-F33CCF5C35F8}"/>
                </a:ext>
              </a:extLst>
            </p:cNvPr>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77;p53">
              <a:extLst>
                <a:ext uri="{FF2B5EF4-FFF2-40B4-BE49-F238E27FC236}">
                  <a16:creationId xmlns:a16="http://schemas.microsoft.com/office/drawing/2014/main" id="{8261BA5E-4368-4FD3-83DE-37ABFA6BFF13}"/>
                </a:ext>
              </a:extLst>
            </p:cNvPr>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78;p53">
              <a:extLst>
                <a:ext uri="{FF2B5EF4-FFF2-40B4-BE49-F238E27FC236}">
                  <a16:creationId xmlns:a16="http://schemas.microsoft.com/office/drawing/2014/main" id="{17EAA436-67AD-46A3-B26A-E288656DC7F2}"/>
                </a:ext>
              </a:extLst>
            </p:cNvPr>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79;p53">
              <a:extLst>
                <a:ext uri="{FF2B5EF4-FFF2-40B4-BE49-F238E27FC236}">
                  <a16:creationId xmlns:a16="http://schemas.microsoft.com/office/drawing/2014/main" id="{8315EF29-7293-4A68-AF4E-C9A4698485D4}"/>
                </a:ext>
              </a:extLst>
            </p:cNvPr>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80;p53">
              <a:extLst>
                <a:ext uri="{FF2B5EF4-FFF2-40B4-BE49-F238E27FC236}">
                  <a16:creationId xmlns:a16="http://schemas.microsoft.com/office/drawing/2014/main" id="{07B439E4-90EB-43F7-974B-DC8334448FFF}"/>
                </a:ext>
              </a:extLst>
            </p:cNvPr>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81;p53">
              <a:extLst>
                <a:ext uri="{FF2B5EF4-FFF2-40B4-BE49-F238E27FC236}">
                  <a16:creationId xmlns:a16="http://schemas.microsoft.com/office/drawing/2014/main" id="{79260590-C2A1-4ADD-A546-9DCB19C93C97}"/>
                </a:ext>
              </a:extLst>
            </p:cNvPr>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82;p53">
              <a:extLst>
                <a:ext uri="{FF2B5EF4-FFF2-40B4-BE49-F238E27FC236}">
                  <a16:creationId xmlns:a16="http://schemas.microsoft.com/office/drawing/2014/main" id="{D1427493-ABA4-49AC-A4F2-FA12D399972D}"/>
                </a:ext>
              </a:extLst>
            </p:cNvPr>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83;p53">
              <a:extLst>
                <a:ext uri="{FF2B5EF4-FFF2-40B4-BE49-F238E27FC236}">
                  <a16:creationId xmlns:a16="http://schemas.microsoft.com/office/drawing/2014/main" id="{61489430-64E1-4DD0-B129-0ABE761BAF64}"/>
                </a:ext>
              </a:extLst>
            </p:cNvPr>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84;p53">
              <a:extLst>
                <a:ext uri="{FF2B5EF4-FFF2-40B4-BE49-F238E27FC236}">
                  <a16:creationId xmlns:a16="http://schemas.microsoft.com/office/drawing/2014/main" id="{72FBFDD4-F9FC-4D10-8085-CE5423284EE4}"/>
                </a:ext>
              </a:extLst>
            </p:cNvPr>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85;p53">
              <a:extLst>
                <a:ext uri="{FF2B5EF4-FFF2-40B4-BE49-F238E27FC236}">
                  <a16:creationId xmlns:a16="http://schemas.microsoft.com/office/drawing/2014/main" id="{5024D961-BFCA-4CF4-98A9-D18985EF55BE}"/>
                </a:ext>
              </a:extLst>
            </p:cNvPr>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86;p53">
              <a:extLst>
                <a:ext uri="{FF2B5EF4-FFF2-40B4-BE49-F238E27FC236}">
                  <a16:creationId xmlns:a16="http://schemas.microsoft.com/office/drawing/2014/main" id="{DE9F6D29-638D-4FFC-B86B-42EDEEA3FAD3}"/>
                </a:ext>
              </a:extLst>
            </p:cNvPr>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87;p53">
              <a:extLst>
                <a:ext uri="{FF2B5EF4-FFF2-40B4-BE49-F238E27FC236}">
                  <a16:creationId xmlns:a16="http://schemas.microsoft.com/office/drawing/2014/main" id="{5682FA6B-6931-4B57-A382-0F8619BCB23C}"/>
                </a:ext>
              </a:extLst>
            </p:cNvPr>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88;p53">
              <a:extLst>
                <a:ext uri="{FF2B5EF4-FFF2-40B4-BE49-F238E27FC236}">
                  <a16:creationId xmlns:a16="http://schemas.microsoft.com/office/drawing/2014/main" id="{9FF9FD9E-4F9B-4371-9D2F-933315F3DA8E}"/>
                </a:ext>
              </a:extLst>
            </p:cNvPr>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89;p53">
              <a:extLst>
                <a:ext uri="{FF2B5EF4-FFF2-40B4-BE49-F238E27FC236}">
                  <a16:creationId xmlns:a16="http://schemas.microsoft.com/office/drawing/2014/main" id="{504512DF-2C58-455E-9C67-7E79A73F0FAD}"/>
                </a:ext>
              </a:extLst>
            </p:cNvPr>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90;p53">
              <a:extLst>
                <a:ext uri="{FF2B5EF4-FFF2-40B4-BE49-F238E27FC236}">
                  <a16:creationId xmlns:a16="http://schemas.microsoft.com/office/drawing/2014/main" id="{BFFFB431-94D7-45F1-BA88-51A64F9B0C03}"/>
                </a:ext>
              </a:extLst>
            </p:cNvPr>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91;p53">
              <a:extLst>
                <a:ext uri="{FF2B5EF4-FFF2-40B4-BE49-F238E27FC236}">
                  <a16:creationId xmlns:a16="http://schemas.microsoft.com/office/drawing/2014/main" id="{9D503609-5027-495F-AFE4-EF5A504F11F9}"/>
                </a:ext>
              </a:extLst>
            </p:cNvPr>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92;p53">
              <a:extLst>
                <a:ext uri="{FF2B5EF4-FFF2-40B4-BE49-F238E27FC236}">
                  <a16:creationId xmlns:a16="http://schemas.microsoft.com/office/drawing/2014/main" id="{F43B64B3-C455-4F9B-A2FA-673F2733ECD8}"/>
                </a:ext>
              </a:extLst>
            </p:cNvPr>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93;p53">
              <a:extLst>
                <a:ext uri="{FF2B5EF4-FFF2-40B4-BE49-F238E27FC236}">
                  <a16:creationId xmlns:a16="http://schemas.microsoft.com/office/drawing/2014/main" id="{E59D61F9-51C0-4FFB-ABC9-BEA5EBF29B3B}"/>
                </a:ext>
              </a:extLst>
            </p:cNvPr>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94;p53">
              <a:extLst>
                <a:ext uri="{FF2B5EF4-FFF2-40B4-BE49-F238E27FC236}">
                  <a16:creationId xmlns:a16="http://schemas.microsoft.com/office/drawing/2014/main" id="{F0ACE329-4239-4443-A04A-B1059EC57ED8}"/>
                </a:ext>
              </a:extLst>
            </p:cNvPr>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95;p53">
              <a:extLst>
                <a:ext uri="{FF2B5EF4-FFF2-40B4-BE49-F238E27FC236}">
                  <a16:creationId xmlns:a16="http://schemas.microsoft.com/office/drawing/2014/main" id="{004E0E80-A10C-4E82-861E-0B6E115F968D}"/>
                </a:ext>
              </a:extLst>
            </p:cNvPr>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96;p53">
              <a:extLst>
                <a:ext uri="{FF2B5EF4-FFF2-40B4-BE49-F238E27FC236}">
                  <a16:creationId xmlns:a16="http://schemas.microsoft.com/office/drawing/2014/main" id="{FEACD4B3-441D-4761-8022-1FD9EAB1ACA2}"/>
                </a:ext>
              </a:extLst>
            </p:cNvPr>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97;p53">
              <a:extLst>
                <a:ext uri="{FF2B5EF4-FFF2-40B4-BE49-F238E27FC236}">
                  <a16:creationId xmlns:a16="http://schemas.microsoft.com/office/drawing/2014/main" id="{5A27A83B-7FAB-4578-8022-538D8CAE0F22}"/>
                </a:ext>
              </a:extLst>
            </p:cNvPr>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98;p53">
              <a:extLst>
                <a:ext uri="{FF2B5EF4-FFF2-40B4-BE49-F238E27FC236}">
                  <a16:creationId xmlns:a16="http://schemas.microsoft.com/office/drawing/2014/main" id="{CC087EB5-98BD-4676-B5DC-86CC821C8F46}"/>
                </a:ext>
              </a:extLst>
            </p:cNvPr>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99;p53">
              <a:extLst>
                <a:ext uri="{FF2B5EF4-FFF2-40B4-BE49-F238E27FC236}">
                  <a16:creationId xmlns:a16="http://schemas.microsoft.com/office/drawing/2014/main" id="{54FD79C1-0BFE-41BE-9120-ED0ABB6E394C}"/>
                </a:ext>
              </a:extLst>
            </p:cNvPr>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00;p53">
              <a:extLst>
                <a:ext uri="{FF2B5EF4-FFF2-40B4-BE49-F238E27FC236}">
                  <a16:creationId xmlns:a16="http://schemas.microsoft.com/office/drawing/2014/main" id="{1EA6B6C9-A287-4190-9467-3F96D535A61C}"/>
                </a:ext>
              </a:extLst>
            </p:cNvPr>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01;p53">
              <a:extLst>
                <a:ext uri="{FF2B5EF4-FFF2-40B4-BE49-F238E27FC236}">
                  <a16:creationId xmlns:a16="http://schemas.microsoft.com/office/drawing/2014/main" id="{160D55F3-AE31-48C1-87B4-541CB98ED995}"/>
                </a:ext>
              </a:extLst>
            </p:cNvPr>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02;p53">
              <a:extLst>
                <a:ext uri="{FF2B5EF4-FFF2-40B4-BE49-F238E27FC236}">
                  <a16:creationId xmlns:a16="http://schemas.microsoft.com/office/drawing/2014/main" id="{491D5283-6D44-44F8-A9B5-650559905DEE}"/>
                </a:ext>
              </a:extLst>
            </p:cNvPr>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03;p53">
              <a:extLst>
                <a:ext uri="{FF2B5EF4-FFF2-40B4-BE49-F238E27FC236}">
                  <a16:creationId xmlns:a16="http://schemas.microsoft.com/office/drawing/2014/main" id="{B887A382-3649-4361-9287-1A9666714175}"/>
                </a:ext>
              </a:extLst>
            </p:cNvPr>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04;p53">
              <a:extLst>
                <a:ext uri="{FF2B5EF4-FFF2-40B4-BE49-F238E27FC236}">
                  <a16:creationId xmlns:a16="http://schemas.microsoft.com/office/drawing/2014/main" id="{05E89C34-DBC8-4ACD-B853-F60FB43189BD}"/>
                </a:ext>
              </a:extLst>
            </p:cNvPr>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05;p53">
              <a:extLst>
                <a:ext uri="{FF2B5EF4-FFF2-40B4-BE49-F238E27FC236}">
                  <a16:creationId xmlns:a16="http://schemas.microsoft.com/office/drawing/2014/main" id="{65B25A6B-F179-48BF-B0C6-38378B790FAE}"/>
                </a:ext>
              </a:extLst>
            </p:cNvPr>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06;p53">
              <a:extLst>
                <a:ext uri="{FF2B5EF4-FFF2-40B4-BE49-F238E27FC236}">
                  <a16:creationId xmlns:a16="http://schemas.microsoft.com/office/drawing/2014/main" id="{64ECBBDF-1CB5-4D0C-93DF-450CFA837F4A}"/>
                </a:ext>
              </a:extLst>
            </p:cNvPr>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07;p53">
              <a:extLst>
                <a:ext uri="{FF2B5EF4-FFF2-40B4-BE49-F238E27FC236}">
                  <a16:creationId xmlns:a16="http://schemas.microsoft.com/office/drawing/2014/main" id="{61BF6EBF-310D-4802-9EA8-ED772A7EB893}"/>
                </a:ext>
              </a:extLst>
            </p:cNvPr>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08;p53">
              <a:extLst>
                <a:ext uri="{FF2B5EF4-FFF2-40B4-BE49-F238E27FC236}">
                  <a16:creationId xmlns:a16="http://schemas.microsoft.com/office/drawing/2014/main" id="{6BE7AE01-3369-43E3-B024-31D489712E93}"/>
                </a:ext>
              </a:extLst>
            </p:cNvPr>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09;p53">
              <a:extLst>
                <a:ext uri="{FF2B5EF4-FFF2-40B4-BE49-F238E27FC236}">
                  <a16:creationId xmlns:a16="http://schemas.microsoft.com/office/drawing/2014/main" id="{29A4BAA3-0D5E-42A3-8347-F5B6E18742BE}"/>
                </a:ext>
              </a:extLst>
            </p:cNvPr>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10;p53">
              <a:extLst>
                <a:ext uri="{FF2B5EF4-FFF2-40B4-BE49-F238E27FC236}">
                  <a16:creationId xmlns:a16="http://schemas.microsoft.com/office/drawing/2014/main" id="{15CEFAF7-C6B2-41B3-B257-6F7E526AD754}"/>
                </a:ext>
              </a:extLst>
            </p:cNvPr>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11;p53">
              <a:extLst>
                <a:ext uri="{FF2B5EF4-FFF2-40B4-BE49-F238E27FC236}">
                  <a16:creationId xmlns:a16="http://schemas.microsoft.com/office/drawing/2014/main" id="{635F2BA0-F7F3-402D-B0E0-BEC96D100E4B}"/>
                </a:ext>
              </a:extLst>
            </p:cNvPr>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712;p53">
              <a:extLst>
                <a:ext uri="{FF2B5EF4-FFF2-40B4-BE49-F238E27FC236}">
                  <a16:creationId xmlns:a16="http://schemas.microsoft.com/office/drawing/2014/main" id="{5E7FDD4F-0DAB-45A5-8921-9B9F7CAE00AE}"/>
                </a:ext>
              </a:extLst>
            </p:cNvPr>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713;p53">
              <a:extLst>
                <a:ext uri="{FF2B5EF4-FFF2-40B4-BE49-F238E27FC236}">
                  <a16:creationId xmlns:a16="http://schemas.microsoft.com/office/drawing/2014/main" id="{1AA3B4DC-201D-4A2C-86D3-46BBAA70639D}"/>
                </a:ext>
              </a:extLst>
            </p:cNvPr>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14;p53">
              <a:extLst>
                <a:ext uri="{FF2B5EF4-FFF2-40B4-BE49-F238E27FC236}">
                  <a16:creationId xmlns:a16="http://schemas.microsoft.com/office/drawing/2014/main" id="{BDE0ECAB-BBD4-4D34-9B78-36775EB53857}"/>
                </a:ext>
              </a:extLst>
            </p:cNvPr>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715;p53">
              <a:extLst>
                <a:ext uri="{FF2B5EF4-FFF2-40B4-BE49-F238E27FC236}">
                  <a16:creationId xmlns:a16="http://schemas.microsoft.com/office/drawing/2014/main" id="{4A6326DE-CE64-4A68-8E5D-C902F2E96A7C}"/>
                </a:ext>
              </a:extLst>
            </p:cNvPr>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16;p53">
              <a:extLst>
                <a:ext uri="{FF2B5EF4-FFF2-40B4-BE49-F238E27FC236}">
                  <a16:creationId xmlns:a16="http://schemas.microsoft.com/office/drawing/2014/main" id="{BC1D9C9D-166C-4DFC-A088-22AFD7B8B639}"/>
                </a:ext>
              </a:extLst>
            </p:cNvPr>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717;p53">
              <a:extLst>
                <a:ext uri="{FF2B5EF4-FFF2-40B4-BE49-F238E27FC236}">
                  <a16:creationId xmlns:a16="http://schemas.microsoft.com/office/drawing/2014/main" id="{8152AE9F-B514-4213-9203-1C76F75E6B4E}"/>
                </a:ext>
              </a:extLst>
            </p:cNvPr>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718;p53">
              <a:extLst>
                <a:ext uri="{FF2B5EF4-FFF2-40B4-BE49-F238E27FC236}">
                  <a16:creationId xmlns:a16="http://schemas.microsoft.com/office/drawing/2014/main" id="{5827F720-1D53-4117-BD38-CC9010A43613}"/>
                </a:ext>
              </a:extLst>
            </p:cNvPr>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719;p53">
              <a:extLst>
                <a:ext uri="{FF2B5EF4-FFF2-40B4-BE49-F238E27FC236}">
                  <a16:creationId xmlns:a16="http://schemas.microsoft.com/office/drawing/2014/main" id="{120AB200-F9CE-42F4-AEBE-08DBC3173BB6}"/>
                </a:ext>
              </a:extLst>
            </p:cNvPr>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20;p53">
              <a:extLst>
                <a:ext uri="{FF2B5EF4-FFF2-40B4-BE49-F238E27FC236}">
                  <a16:creationId xmlns:a16="http://schemas.microsoft.com/office/drawing/2014/main" id="{48EB3123-F619-4261-A6E8-6F2DDDA39C60}"/>
                </a:ext>
              </a:extLst>
            </p:cNvPr>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21;p53">
              <a:extLst>
                <a:ext uri="{FF2B5EF4-FFF2-40B4-BE49-F238E27FC236}">
                  <a16:creationId xmlns:a16="http://schemas.microsoft.com/office/drawing/2014/main" id="{451C9D04-1F6F-48AB-B852-20ACA69CED12}"/>
                </a:ext>
              </a:extLst>
            </p:cNvPr>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22;p53">
              <a:extLst>
                <a:ext uri="{FF2B5EF4-FFF2-40B4-BE49-F238E27FC236}">
                  <a16:creationId xmlns:a16="http://schemas.microsoft.com/office/drawing/2014/main" id="{D3F0FB10-5063-4C64-BD34-DC2187CF91FE}"/>
                </a:ext>
              </a:extLst>
            </p:cNvPr>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23;p53">
              <a:extLst>
                <a:ext uri="{FF2B5EF4-FFF2-40B4-BE49-F238E27FC236}">
                  <a16:creationId xmlns:a16="http://schemas.microsoft.com/office/drawing/2014/main" id="{4AF6B03A-8FF8-432E-89FC-5B5171085293}"/>
                </a:ext>
              </a:extLst>
            </p:cNvPr>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24;p53">
              <a:extLst>
                <a:ext uri="{FF2B5EF4-FFF2-40B4-BE49-F238E27FC236}">
                  <a16:creationId xmlns:a16="http://schemas.microsoft.com/office/drawing/2014/main" id="{5F1CC713-1945-4972-A167-19399A7167F6}"/>
                </a:ext>
              </a:extLst>
            </p:cNvPr>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25;p53">
              <a:extLst>
                <a:ext uri="{FF2B5EF4-FFF2-40B4-BE49-F238E27FC236}">
                  <a16:creationId xmlns:a16="http://schemas.microsoft.com/office/drawing/2014/main" id="{183463F2-F046-4B1F-80E4-921A071EBB9B}"/>
                </a:ext>
              </a:extLst>
            </p:cNvPr>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26;p53">
              <a:extLst>
                <a:ext uri="{FF2B5EF4-FFF2-40B4-BE49-F238E27FC236}">
                  <a16:creationId xmlns:a16="http://schemas.microsoft.com/office/drawing/2014/main" id="{8F02CC64-A797-4314-B62F-FFD5CD3A8D0E}"/>
                </a:ext>
              </a:extLst>
            </p:cNvPr>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27;p53">
              <a:extLst>
                <a:ext uri="{FF2B5EF4-FFF2-40B4-BE49-F238E27FC236}">
                  <a16:creationId xmlns:a16="http://schemas.microsoft.com/office/drawing/2014/main" id="{2FC92FD2-0891-49BF-94C7-833F5227C862}"/>
                </a:ext>
              </a:extLst>
            </p:cNvPr>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28;p53">
              <a:extLst>
                <a:ext uri="{FF2B5EF4-FFF2-40B4-BE49-F238E27FC236}">
                  <a16:creationId xmlns:a16="http://schemas.microsoft.com/office/drawing/2014/main" id="{0D67FB70-9F26-4814-B8CD-56DD2A6D5FF5}"/>
                </a:ext>
              </a:extLst>
            </p:cNvPr>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29;p53">
              <a:extLst>
                <a:ext uri="{FF2B5EF4-FFF2-40B4-BE49-F238E27FC236}">
                  <a16:creationId xmlns:a16="http://schemas.microsoft.com/office/drawing/2014/main" id="{E9A76592-0846-44D9-9294-622AAD77DEF1}"/>
                </a:ext>
              </a:extLst>
            </p:cNvPr>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30;p53">
              <a:extLst>
                <a:ext uri="{FF2B5EF4-FFF2-40B4-BE49-F238E27FC236}">
                  <a16:creationId xmlns:a16="http://schemas.microsoft.com/office/drawing/2014/main" id="{6BA234B7-B5A7-4E0B-9A19-C39A7E052411}"/>
                </a:ext>
              </a:extLst>
            </p:cNvPr>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31;p53">
              <a:extLst>
                <a:ext uri="{FF2B5EF4-FFF2-40B4-BE49-F238E27FC236}">
                  <a16:creationId xmlns:a16="http://schemas.microsoft.com/office/drawing/2014/main" id="{AE4C458C-094B-4E94-9DE9-DF9848D68C73}"/>
                </a:ext>
              </a:extLst>
            </p:cNvPr>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32;p53">
              <a:extLst>
                <a:ext uri="{FF2B5EF4-FFF2-40B4-BE49-F238E27FC236}">
                  <a16:creationId xmlns:a16="http://schemas.microsoft.com/office/drawing/2014/main" id="{9908D2D5-A442-40A0-ADA6-90A63941DF10}"/>
                </a:ext>
              </a:extLst>
            </p:cNvPr>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33;p53">
              <a:extLst>
                <a:ext uri="{FF2B5EF4-FFF2-40B4-BE49-F238E27FC236}">
                  <a16:creationId xmlns:a16="http://schemas.microsoft.com/office/drawing/2014/main" id="{9D80D235-826C-434A-A067-A7D206731C55}"/>
                </a:ext>
              </a:extLst>
            </p:cNvPr>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34;p53">
              <a:extLst>
                <a:ext uri="{FF2B5EF4-FFF2-40B4-BE49-F238E27FC236}">
                  <a16:creationId xmlns:a16="http://schemas.microsoft.com/office/drawing/2014/main" id="{52659C45-FAD8-4B57-A7AF-E6D9EDE8AB4A}"/>
                </a:ext>
              </a:extLst>
            </p:cNvPr>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35;p53">
              <a:extLst>
                <a:ext uri="{FF2B5EF4-FFF2-40B4-BE49-F238E27FC236}">
                  <a16:creationId xmlns:a16="http://schemas.microsoft.com/office/drawing/2014/main" id="{ABB1666A-EB4F-47E7-871E-5F4E87F5CBD2}"/>
                </a:ext>
              </a:extLst>
            </p:cNvPr>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36;p53">
              <a:extLst>
                <a:ext uri="{FF2B5EF4-FFF2-40B4-BE49-F238E27FC236}">
                  <a16:creationId xmlns:a16="http://schemas.microsoft.com/office/drawing/2014/main" id="{11A27A21-61CF-4A4F-8944-93A60C701953}"/>
                </a:ext>
              </a:extLst>
            </p:cNvPr>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37;p53">
              <a:extLst>
                <a:ext uri="{FF2B5EF4-FFF2-40B4-BE49-F238E27FC236}">
                  <a16:creationId xmlns:a16="http://schemas.microsoft.com/office/drawing/2014/main" id="{0296D2D9-363B-414E-BBF2-91E9F9357201}"/>
                </a:ext>
              </a:extLst>
            </p:cNvPr>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38;p53">
              <a:extLst>
                <a:ext uri="{FF2B5EF4-FFF2-40B4-BE49-F238E27FC236}">
                  <a16:creationId xmlns:a16="http://schemas.microsoft.com/office/drawing/2014/main" id="{DD79F67C-86E5-4706-B140-97EB24CD9510}"/>
                </a:ext>
              </a:extLst>
            </p:cNvPr>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39;p53">
              <a:extLst>
                <a:ext uri="{FF2B5EF4-FFF2-40B4-BE49-F238E27FC236}">
                  <a16:creationId xmlns:a16="http://schemas.microsoft.com/office/drawing/2014/main" id="{9B810882-4498-49B0-AF65-B63371171614}"/>
                </a:ext>
              </a:extLst>
            </p:cNvPr>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40;p53">
              <a:extLst>
                <a:ext uri="{FF2B5EF4-FFF2-40B4-BE49-F238E27FC236}">
                  <a16:creationId xmlns:a16="http://schemas.microsoft.com/office/drawing/2014/main" id="{96547F34-D9BA-4328-A574-06387CCDFFF8}"/>
                </a:ext>
              </a:extLst>
            </p:cNvPr>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41;p53">
              <a:extLst>
                <a:ext uri="{FF2B5EF4-FFF2-40B4-BE49-F238E27FC236}">
                  <a16:creationId xmlns:a16="http://schemas.microsoft.com/office/drawing/2014/main" id="{17473DBF-6507-424C-AEBD-3681D20AB358}"/>
                </a:ext>
              </a:extLst>
            </p:cNvPr>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42;p53">
              <a:extLst>
                <a:ext uri="{FF2B5EF4-FFF2-40B4-BE49-F238E27FC236}">
                  <a16:creationId xmlns:a16="http://schemas.microsoft.com/office/drawing/2014/main" id="{8C1C26E3-9903-4B62-9353-2440B2CE7C44}"/>
                </a:ext>
              </a:extLst>
            </p:cNvPr>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43;p53">
              <a:extLst>
                <a:ext uri="{FF2B5EF4-FFF2-40B4-BE49-F238E27FC236}">
                  <a16:creationId xmlns:a16="http://schemas.microsoft.com/office/drawing/2014/main" id="{9168321F-7D7E-4963-BCA8-644D1CFA61AC}"/>
                </a:ext>
              </a:extLst>
            </p:cNvPr>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44;p53">
              <a:extLst>
                <a:ext uri="{FF2B5EF4-FFF2-40B4-BE49-F238E27FC236}">
                  <a16:creationId xmlns:a16="http://schemas.microsoft.com/office/drawing/2014/main" id="{7F8CBC61-FF2E-466D-93E8-1E6E6BDD93F3}"/>
                </a:ext>
              </a:extLst>
            </p:cNvPr>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45;p53">
              <a:extLst>
                <a:ext uri="{FF2B5EF4-FFF2-40B4-BE49-F238E27FC236}">
                  <a16:creationId xmlns:a16="http://schemas.microsoft.com/office/drawing/2014/main" id="{DF3330BD-B58F-4835-B303-C53FC3939A17}"/>
                </a:ext>
              </a:extLst>
            </p:cNvPr>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46;p53">
              <a:extLst>
                <a:ext uri="{FF2B5EF4-FFF2-40B4-BE49-F238E27FC236}">
                  <a16:creationId xmlns:a16="http://schemas.microsoft.com/office/drawing/2014/main" id="{02273A96-18F5-4F82-911B-80D178DCAF04}"/>
                </a:ext>
              </a:extLst>
            </p:cNvPr>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47;p53">
              <a:extLst>
                <a:ext uri="{FF2B5EF4-FFF2-40B4-BE49-F238E27FC236}">
                  <a16:creationId xmlns:a16="http://schemas.microsoft.com/office/drawing/2014/main" id="{AF147187-FC16-4A2A-94AF-EC6E039E0D3D}"/>
                </a:ext>
              </a:extLst>
            </p:cNvPr>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48;p53">
              <a:extLst>
                <a:ext uri="{FF2B5EF4-FFF2-40B4-BE49-F238E27FC236}">
                  <a16:creationId xmlns:a16="http://schemas.microsoft.com/office/drawing/2014/main" id="{78EB9DDB-1340-4E48-88DE-0107F018DED6}"/>
                </a:ext>
              </a:extLst>
            </p:cNvPr>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49;p53">
              <a:extLst>
                <a:ext uri="{FF2B5EF4-FFF2-40B4-BE49-F238E27FC236}">
                  <a16:creationId xmlns:a16="http://schemas.microsoft.com/office/drawing/2014/main" id="{B0D4B75A-068F-4C6A-9219-3F3C3AAA224B}"/>
                </a:ext>
              </a:extLst>
            </p:cNvPr>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50;p53">
              <a:extLst>
                <a:ext uri="{FF2B5EF4-FFF2-40B4-BE49-F238E27FC236}">
                  <a16:creationId xmlns:a16="http://schemas.microsoft.com/office/drawing/2014/main" id="{2D01AD4B-57C4-45F7-8D1E-D9CE8C156403}"/>
                </a:ext>
              </a:extLst>
            </p:cNvPr>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51;p53">
              <a:extLst>
                <a:ext uri="{FF2B5EF4-FFF2-40B4-BE49-F238E27FC236}">
                  <a16:creationId xmlns:a16="http://schemas.microsoft.com/office/drawing/2014/main" id="{1142D1F0-98EC-40A4-BE79-7F733035DFF5}"/>
                </a:ext>
              </a:extLst>
            </p:cNvPr>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52;p53">
              <a:extLst>
                <a:ext uri="{FF2B5EF4-FFF2-40B4-BE49-F238E27FC236}">
                  <a16:creationId xmlns:a16="http://schemas.microsoft.com/office/drawing/2014/main" id="{BAEBB230-6C0E-47E0-9B1E-55942FE7D00D}"/>
                </a:ext>
              </a:extLst>
            </p:cNvPr>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53;p53">
              <a:extLst>
                <a:ext uri="{FF2B5EF4-FFF2-40B4-BE49-F238E27FC236}">
                  <a16:creationId xmlns:a16="http://schemas.microsoft.com/office/drawing/2014/main" id="{702F94C0-88C2-4455-9131-053B4E7FEA89}"/>
                </a:ext>
              </a:extLst>
            </p:cNvPr>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54;p53">
              <a:extLst>
                <a:ext uri="{FF2B5EF4-FFF2-40B4-BE49-F238E27FC236}">
                  <a16:creationId xmlns:a16="http://schemas.microsoft.com/office/drawing/2014/main" id="{FC2BAE80-33B5-497A-A5C8-74541D09AB68}"/>
                </a:ext>
              </a:extLst>
            </p:cNvPr>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55;p53">
              <a:extLst>
                <a:ext uri="{FF2B5EF4-FFF2-40B4-BE49-F238E27FC236}">
                  <a16:creationId xmlns:a16="http://schemas.microsoft.com/office/drawing/2014/main" id="{477448BA-88C9-4ABE-B6D5-ADF19EC46B7B}"/>
                </a:ext>
              </a:extLst>
            </p:cNvPr>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56;p53">
              <a:extLst>
                <a:ext uri="{FF2B5EF4-FFF2-40B4-BE49-F238E27FC236}">
                  <a16:creationId xmlns:a16="http://schemas.microsoft.com/office/drawing/2014/main" id="{8A7A8378-6538-43DD-8498-F74AE91DDB79}"/>
                </a:ext>
              </a:extLst>
            </p:cNvPr>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57;p53">
              <a:extLst>
                <a:ext uri="{FF2B5EF4-FFF2-40B4-BE49-F238E27FC236}">
                  <a16:creationId xmlns:a16="http://schemas.microsoft.com/office/drawing/2014/main" id="{78A7BEE3-B5BE-44AB-95C3-DCCF4BEBDFD1}"/>
                </a:ext>
              </a:extLst>
            </p:cNvPr>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58;p53">
              <a:extLst>
                <a:ext uri="{FF2B5EF4-FFF2-40B4-BE49-F238E27FC236}">
                  <a16:creationId xmlns:a16="http://schemas.microsoft.com/office/drawing/2014/main" id="{00363629-96FD-424C-8DFB-FAC8C230FA2F}"/>
                </a:ext>
              </a:extLst>
            </p:cNvPr>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59;p53">
              <a:extLst>
                <a:ext uri="{FF2B5EF4-FFF2-40B4-BE49-F238E27FC236}">
                  <a16:creationId xmlns:a16="http://schemas.microsoft.com/office/drawing/2014/main" id="{B6B797D8-1693-4E8D-AEDB-AAF23CDD40B3}"/>
                </a:ext>
              </a:extLst>
            </p:cNvPr>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60;p53">
              <a:extLst>
                <a:ext uri="{FF2B5EF4-FFF2-40B4-BE49-F238E27FC236}">
                  <a16:creationId xmlns:a16="http://schemas.microsoft.com/office/drawing/2014/main" id="{32EA77A8-7070-48D7-BE3B-D0676BC359DE}"/>
                </a:ext>
              </a:extLst>
            </p:cNvPr>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61;p53">
              <a:extLst>
                <a:ext uri="{FF2B5EF4-FFF2-40B4-BE49-F238E27FC236}">
                  <a16:creationId xmlns:a16="http://schemas.microsoft.com/office/drawing/2014/main" id="{ABF0D955-20B1-46CB-9E06-EDF74462073E}"/>
                </a:ext>
              </a:extLst>
            </p:cNvPr>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62;p53">
              <a:extLst>
                <a:ext uri="{FF2B5EF4-FFF2-40B4-BE49-F238E27FC236}">
                  <a16:creationId xmlns:a16="http://schemas.microsoft.com/office/drawing/2014/main" id="{6E1174DC-364C-4E87-ADBC-00525ED646C3}"/>
                </a:ext>
              </a:extLst>
            </p:cNvPr>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63;p53">
              <a:extLst>
                <a:ext uri="{FF2B5EF4-FFF2-40B4-BE49-F238E27FC236}">
                  <a16:creationId xmlns:a16="http://schemas.microsoft.com/office/drawing/2014/main" id="{CBCAAFF0-AE93-4C72-B2F3-938FBA2646CB}"/>
                </a:ext>
              </a:extLst>
            </p:cNvPr>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64;p53">
              <a:extLst>
                <a:ext uri="{FF2B5EF4-FFF2-40B4-BE49-F238E27FC236}">
                  <a16:creationId xmlns:a16="http://schemas.microsoft.com/office/drawing/2014/main" id="{2345056D-39C4-4A20-8928-4312181ADCEE}"/>
                </a:ext>
              </a:extLst>
            </p:cNvPr>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65;p53">
              <a:extLst>
                <a:ext uri="{FF2B5EF4-FFF2-40B4-BE49-F238E27FC236}">
                  <a16:creationId xmlns:a16="http://schemas.microsoft.com/office/drawing/2014/main" id="{836BCFAC-7B30-4C3C-A910-3057CA7ADFE4}"/>
                </a:ext>
              </a:extLst>
            </p:cNvPr>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66;p53">
              <a:extLst>
                <a:ext uri="{FF2B5EF4-FFF2-40B4-BE49-F238E27FC236}">
                  <a16:creationId xmlns:a16="http://schemas.microsoft.com/office/drawing/2014/main" id="{E39CE5CB-CC62-42C9-AE90-F18204C7F938}"/>
                </a:ext>
              </a:extLst>
            </p:cNvPr>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67;p53">
              <a:extLst>
                <a:ext uri="{FF2B5EF4-FFF2-40B4-BE49-F238E27FC236}">
                  <a16:creationId xmlns:a16="http://schemas.microsoft.com/office/drawing/2014/main" id="{9FE383F0-546C-48D0-AB54-FC5E1909C3CC}"/>
                </a:ext>
              </a:extLst>
            </p:cNvPr>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68;p53">
              <a:extLst>
                <a:ext uri="{FF2B5EF4-FFF2-40B4-BE49-F238E27FC236}">
                  <a16:creationId xmlns:a16="http://schemas.microsoft.com/office/drawing/2014/main" id="{871C5449-D307-4324-A97C-67265A4F4B41}"/>
                </a:ext>
              </a:extLst>
            </p:cNvPr>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69;p53">
              <a:extLst>
                <a:ext uri="{FF2B5EF4-FFF2-40B4-BE49-F238E27FC236}">
                  <a16:creationId xmlns:a16="http://schemas.microsoft.com/office/drawing/2014/main" id="{F3C013F1-D493-4935-A5B6-AF9E6095A0ED}"/>
                </a:ext>
              </a:extLst>
            </p:cNvPr>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70;p53">
              <a:extLst>
                <a:ext uri="{FF2B5EF4-FFF2-40B4-BE49-F238E27FC236}">
                  <a16:creationId xmlns:a16="http://schemas.microsoft.com/office/drawing/2014/main" id="{0A3EED2B-B5B1-4DFE-A924-C561BD622C8B}"/>
                </a:ext>
              </a:extLst>
            </p:cNvPr>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71;p53">
              <a:extLst>
                <a:ext uri="{FF2B5EF4-FFF2-40B4-BE49-F238E27FC236}">
                  <a16:creationId xmlns:a16="http://schemas.microsoft.com/office/drawing/2014/main" id="{2FAEC8F4-21B9-4170-B10E-EE3D233D3EB1}"/>
                </a:ext>
              </a:extLst>
            </p:cNvPr>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72;p53">
              <a:extLst>
                <a:ext uri="{FF2B5EF4-FFF2-40B4-BE49-F238E27FC236}">
                  <a16:creationId xmlns:a16="http://schemas.microsoft.com/office/drawing/2014/main" id="{23C776B3-0114-43B3-88A8-67935F43767E}"/>
                </a:ext>
              </a:extLst>
            </p:cNvPr>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73;p53">
              <a:extLst>
                <a:ext uri="{FF2B5EF4-FFF2-40B4-BE49-F238E27FC236}">
                  <a16:creationId xmlns:a16="http://schemas.microsoft.com/office/drawing/2014/main" id="{B99C3788-942D-4A2C-91C2-D712D261D9A8}"/>
                </a:ext>
              </a:extLst>
            </p:cNvPr>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74;p53">
              <a:extLst>
                <a:ext uri="{FF2B5EF4-FFF2-40B4-BE49-F238E27FC236}">
                  <a16:creationId xmlns:a16="http://schemas.microsoft.com/office/drawing/2014/main" id="{67E21ECA-7775-4E7F-A1DC-9419823B5705}"/>
                </a:ext>
              </a:extLst>
            </p:cNvPr>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75;p53">
              <a:extLst>
                <a:ext uri="{FF2B5EF4-FFF2-40B4-BE49-F238E27FC236}">
                  <a16:creationId xmlns:a16="http://schemas.microsoft.com/office/drawing/2014/main" id="{B773204A-E9AF-4E12-9BB9-E7F8E2B1DA28}"/>
                </a:ext>
              </a:extLst>
            </p:cNvPr>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76;p53">
              <a:extLst>
                <a:ext uri="{FF2B5EF4-FFF2-40B4-BE49-F238E27FC236}">
                  <a16:creationId xmlns:a16="http://schemas.microsoft.com/office/drawing/2014/main" id="{D05DA57F-22FB-4FE6-BEB9-4286FD61B76E}"/>
                </a:ext>
              </a:extLst>
            </p:cNvPr>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77;p53">
              <a:extLst>
                <a:ext uri="{FF2B5EF4-FFF2-40B4-BE49-F238E27FC236}">
                  <a16:creationId xmlns:a16="http://schemas.microsoft.com/office/drawing/2014/main" id="{D72379D2-C99A-4791-8A9D-5275CB74B980}"/>
                </a:ext>
              </a:extLst>
            </p:cNvPr>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78;p53">
              <a:extLst>
                <a:ext uri="{FF2B5EF4-FFF2-40B4-BE49-F238E27FC236}">
                  <a16:creationId xmlns:a16="http://schemas.microsoft.com/office/drawing/2014/main" id="{D38A911C-27A6-4911-B72F-F1DA18F3F354}"/>
                </a:ext>
              </a:extLst>
            </p:cNvPr>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79;p53">
              <a:extLst>
                <a:ext uri="{FF2B5EF4-FFF2-40B4-BE49-F238E27FC236}">
                  <a16:creationId xmlns:a16="http://schemas.microsoft.com/office/drawing/2014/main" id="{E620FF78-F3A1-4EC9-9952-9E9BA52A4106}"/>
                </a:ext>
              </a:extLst>
            </p:cNvPr>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80;p53">
              <a:extLst>
                <a:ext uri="{FF2B5EF4-FFF2-40B4-BE49-F238E27FC236}">
                  <a16:creationId xmlns:a16="http://schemas.microsoft.com/office/drawing/2014/main" id="{8C61EE79-7348-4EE2-B958-6008DCEB172F}"/>
                </a:ext>
              </a:extLst>
            </p:cNvPr>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81;p53">
              <a:extLst>
                <a:ext uri="{FF2B5EF4-FFF2-40B4-BE49-F238E27FC236}">
                  <a16:creationId xmlns:a16="http://schemas.microsoft.com/office/drawing/2014/main" id="{841F85E2-FE57-41AE-BBE0-0BEFD0ADCD6F}"/>
                </a:ext>
              </a:extLst>
            </p:cNvPr>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82;p53">
              <a:extLst>
                <a:ext uri="{FF2B5EF4-FFF2-40B4-BE49-F238E27FC236}">
                  <a16:creationId xmlns:a16="http://schemas.microsoft.com/office/drawing/2014/main" id="{DFC16AD4-524D-4156-A824-4C51F7E2E49A}"/>
                </a:ext>
              </a:extLst>
            </p:cNvPr>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83;p53">
              <a:extLst>
                <a:ext uri="{FF2B5EF4-FFF2-40B4-BE49-F238E27FC236}">
                  <a16:creationId xmlns:a16="http://schemas.microsoft.com/office/drawing/2014/main" id="{9DAC207E-1B95-484C-ACDB-5D3C6FCF45C6}"/>
                </a:ext>
              </a:extLst>
            </p:cNvPr>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84;p53">
              <a:extLst>
                <a:ext uri="{FF2B5EF4-FFF2-40B4-BE49-F238E27FC236}">
                  <a16:creationId xmlns:a16="http://schemas.microsoft.com/office/drawing/2014/main" id="{8875F17B-2018-498A-B278-4ED10DAFBDDB}"/>
                </a:ext>
              </a:extLst>
            </p:cNvPr>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85;p53">
              <a:extLst>
                <a:ext uri="{FF2B5EF4-FFF2-40B4-BE49-F238E27FC236}">
                  <a16:creationId xmlns:a16="http://schemas.microsoft.com/office/drawing/2014/main" id="{5DADF7A7-64F8-486F-8FDE-D074923C12C1}"/>
                </a:ext>
              </a:extLst>
            </p:cNvPr>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86;p53">
              <a:extLst>
                <a:ext uri="{FF2B5EF4-FFF2-40B4-BE49-F238E27FC236}">
                  <a16:creationId xmlns:a16="http://schemas.microsoft.com/office/drawing/2014/main" id="{6E6F1581-4D46-4D4B-85C1-F97F56A85121}"/>
                </a:ext>
              </a:extLst>
            </p:cNvPr>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87;p53">
              <a:extLst>
                <a:ext uri="{FF2B5EF4-FFF2-40B4-BE49-F238E27FC236}">
                  <a16:creationId xmlns:a16="http://schemas.microsoft.com/office/drawing/2014/main" id="{AD6CA0FD-3383-4878-80FE-B6A03CC0B353}"/>
                </a:ext>
              </a:extLst>
            </p:cNvPr>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88;p53">
              <a:extLst>
                <a:ext uri="{FF2B5EF4-FFF2-40B4-BE49-F238E27FC236}">
                  <a16:creationId xmlns:a16="http://schemas.microsoft.com/office/drawing/2014/main" id="{FDFF7012-D577-4C9F-A124-D6A50AAA139D}"/>
                </a:ext>
              </a:extLst>
            </p:cNvPr>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89;p53">
              <a:extLst>
                <a:ext uri="{FF2B5EF4-FFF2-40B4-BE49-F238E27FC236}">
                  <a16:creationId xmlns:a16="http://schemas.microsoft.com/office/drawing/2014/main" id="{2038F3F0-FF6A-46CA-8A22-8AF9C8B00717}"/>
                </a:ext>
              </a:extLst>
            </p:cNvPr>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90;p53">
              <a:extLst>
                <a:ext uri="{FF2B5EF4-FFF2-40B4-BE49-F238E27FC236}">
                  <a16:creationId xmlns:a16="http://schemas.microsoft.com/office/drawing/2014/main" id="{665212A4-AB10-43B1-A894-A704D0C5B872}"/>
                </a:ext>
              </a:extLst>
            </p:cNvPr>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91;p53">
              <a:extLst>
                <a:ext uri="{FF2B5EF4-FFF2-40B4-BE49-F238E27FC236}">
                  <a16:creationId xmlns:a16="http://schemas.microsoft.com/office/drawing/2014/main" id="{8DEE13FA-B508-44A6-9B7E-C20A3453FCA0}"/>
                </a:ext>
              </a:extLst>
            </p:cNvPr>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92;p53">
              <a:extLst>
                <a:ext uri="{FF2B5EF4-FFF2-40B4-BE49-F238E27FC236}">
                  <a16:creationId xmlns:a16="http://schemas.microsoft.com/office/drawing/2014/main" id="{6443D962-55CB-4BD1-A4DA-D461F81D2A23}"/>
                </a:ext>
              </a:extLst>
            </p:cNvPr>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93;p53">
              <a:extLst>
                <a:ext uri="{FF2B5EF4-FFF2-40B4-BE49-F238E27FC236}">
                  <a16:creationId xmlns:a16="http://schemas.microsoft.com/office/drawing/2014/main" id="{A8FA2DBC-9ABA-4391-BFB3-BFB9C5B651EA}"/>
                </a:ext>
              </a:extLst>
            </p:cNvPr>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94;p53">
              <a:extLst>
                <a:ext uri="{FF2B5EF4-FFF2-40B4-BE49-F238E27FC236}">
                  <a16:creationId xmlns:a16="http://schemas.microsoft.com/office/drawing/2014/main" id="{96C9225C-B86A-4D84-870D-795C434CF777}"/>
                </a:ext>
              </a:extLst>
            </p:cNvPr>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95;p53">
              <a:extLst>
                <a:ext uri="{FF2B5EF4-FFF2-40B4-BE49-F238E27FC236}">
                  <a16:creationId xmlns:a16="http://schemas.microsoft.com/office/drawing/2014/main" id="{23CC9562-3025-4BA6-95BB-8FF0E6609AF9}"/>
                </a:ext>
              </a:extLst>
            </p:cNvPr>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796;p53">
              <a:extLst>
                <a:ext uri="{FF2B5EF4-FFF2-40B4-BE49-F238E27FC236}">
                  <a16:creationId xmlns:a16="http://schemas.microsoft.com/office/drawing/2014/main" id="{8BC053F4-0F60-46D1-85E4-48CB3536C8E0}"/>
                </a:ext>
              </a:extLst>
            </p:cNvPr>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797;p53">
              <a:extLst>
                <a:ext uri="{FF2B5EF4-FFF2-40B4-BE49-F238E27FC236}">
                  <a16:creationId xmlns:a16="http://schemas.microsoft.com/office/drawing/2014/main" id="{3950E9DB-E0FB-4AB8-B1E9-3D8AB795CA35}"/>
                </a:ext>
              </a:extLst>
            </p:cNvPr>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798;p53">
              <a:extLst>
                <a:ext uri="{FF2B5EF4-FFF2-40B4-BE49-F238E27FC236}">
                  <a16:creationId xmlns:a16="http://schemas.microsoft.com/office/drawing/2014/main" id="{873B79FD-1FA7-4C72-84C4-203205EA8062}"/>
                </a:ext>
              </a:extLst>
            </p:cNvPr>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799;p53">
              <a:extLst>
                <a:ext uri="{FF2B5EF4-FFF2-40B4-BE49-F238E27FC236}">
                  <a16:creationId xmlns:a16="http://schemas.microsoft.com/office/drawing/2014/main" id="{E46F2648-A554-46B5-895E-4974EA693EAB}"/>
                </a:ext>
              </a:extLst>
            </p:cNvPr>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00;p53">
              <a:extLst>
                <a:ext uri="{FF2B5EF4-FFF2-40B4-BE49-F238E27FC236}">
                  <a16:creationId xmlns:a16="http://schemas.microsoft.com/office/drawing/2014/main" id="{5C3E2CC5-E1A6-468B-801E-845C7AAF99E4}"/>
                </a:ext>
              </a:extLst>
            </p:cNvPr>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01;p53">
              <a:extLst>
                <a:ext uri="{FF2B5EF4-FFF2-40B4-BE49-F238E27FC236}">
                  <a16:creationId xmlns:a16="http://schemas.microsoft.com/office/drawing/2014/main" id="{3F5CB408-08B1-416D-B517-34C92C3B80CF}"/>
                </a:ext>
              </a:extLst>
            </p:cNvPr>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02;p53">
              <a:extLst>
                <a:ext uri="{FF2B5EF4-FFF2-40B4-BE49-F238E27FC236}">
                  <a16:creationId xmlns:a16="http://schemas.microsoft.com/office/drawing/2014/main" id="{52D805AF-D69D-4285-816C-76B40DDECFAC}"/>
                </a:ext>
              </a:extLst>
            </p:cNvPr>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03;p53">
              <a:extLst>
                <a:ext uri="{FF2B5EF4-FFF2-40B4-BE49-F238E27FC236}">
                  <a16:creationId xmlns:a16="http://schemas.microsoft.com/office/drawing/2014/main" id="{2A2787AB-163A-4778-A849-7B5AF1112082}"/>
                </a:ext>
              </a:extLst>
            </p:cNvPr>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04;p53">
              <a:extLst>
                <a:ext uri="{FF2B5EF4-FFF2-40B4-BE49-F238E27FC236}">
                  <a16:creationId xmlns:a16="http://schemas.microsoft.com/office/drawing/2014/main" id="{D771B911-CD96-4D15-BC13-1E6C4818EEB4}"/>
                </a:ext>
              </a:extLst>
            </p:cNvPr>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05;p53">
              <a:extLst>
                <a:ext uri="{FF2B5EF4-FFF2-40B4-BE49-F238E27FC236}">
                  <a16:creationId xmlns:a16="http://schemas.microsoft.com/office/drawing/2014/main" id="{9852862E-BCD2-496B-B92F-A0838D92E21B}"/>
                </a:ext>
              </a:extLst>
            </p:cNvPr>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806;p53">
              <a:extLst>
                <a:ext uri="{FF2B5EF4-FFF2-40B4-BE49-F238E27FC236}">
                  <a16:creationId xmlns:a16="http://schemas.microsoft.com/office/drawing/2014/main" id="{348901D6-F00D-4E2C-9FE9-EC58867886A9}"/>
                </a:ext>
              </a:extLst>
            </p:cNvPr>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807;p53">
              <a:extLst>
                <a:ext uri="{FF2B5EF4-FFF2-40B4-BE49-F238E27FC236}">
                  <a16:creationId xmlns:a16="http://schemas.microsoft.com/office/drawing/2014/main" id="{FF4B3540-26C8-421C-ABF8-2D1A2634BD88}"/>
                </a:ext>
              </a:extLst>
            </p:cNvPr>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808;p53">
              <a:extLst>
                <a:ext uri="{FF2B5EF4-FFF2-40B4-BE49-F238E27FC236}">
                  <a16:creationId xmlns:a16="http://schemas.microsoft.com/office/drawing/2014/main" id="{0B584A1F-F987-40B1-BC52-24B159A3A573}"/>
                </a:ext>
              </a:extLst>
            </p:cNvPr>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809;p53">
              <a:extLst>
                <a:ext uri="{FF2B5EF4-FFF2-40B4-BE49-F238E27FC236}">
                  <a16:creationId xmlns:a16="http://schemas.microsoft.com/office/drawing/2014/main" id="{4FD3808D-69F6-4A5D-93B5-50BFDBD5C781}"/>
                </a:ext>
              </a:extLst>
            </p:cNvPr>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810;p53">
              <a:extLst>
                <a:ext uri="{FF2B5EF4-FFF2-40B4-BE49-F238E27FC236}">
                  <a16:creationId xmlns:a16="http://schemas.microsoft.com/office/drawing/2014/main" id="{064C4D9D-7E74-4505-B348-C1D8B88BB071}"/>
                </a:ext>
              </a:extLst>
            </p:cNvPr>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811;p53">
              <a:extLst>
                <a:ext uri="{FF2B5EF4-FFF2-40B4-BE49-F238E27FC236}">
                  <a16:creationId xmlns:a16="http://schemas.microsoft.com/office/drawing/2014/main" id="{8D045DD8-A512-4495-9E57-328BEAAF7BCE}"/>
                </a:ext>
              </a:extLst>
            </p:cNvPr>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812;p53">
              <a:extLst>
                <a:ext uri="{FF2B5EF4-FFF2-40B4-BE49-F238E27FC236}">
                  <a16:creationId xmlns:a16="http://schemas.microsoft.com/office/drawing/2014/main" id="{CF5F397D-543D-415A-985A-6EB4653B7288}"/>
                </a:ext>
              </a:extLst>
            </p:cNvPr>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813;p53">
              <a:extLst>
                <a:ext uri="{FF2B5EF4-FFF2-40B4-BE49-F238E27FC236}">
                  <a16:creationId xmlns:a16="http://schemas.microsoft.com/office/drawing/2014/main" id="{E9D65BEA-D84B-4C8A-9567-431A7DDF1312}"/>
                </a:ext>
              </a:extLst>
            </p:cNvPr>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814;p53">
              <a:extLst>
                <a:ext uri="{FF2B5EF4-FFF2-40B4-BE49-F238E27FC236}">
                  <a16:creationId xmlns:a16="http://schemas.microsoft.com/office/drawing/2014/main" id="{9E49ABEB-79B8-4C20-85FD-AEEAB79760ED}"/>
                </a:ext>
              </a:extLst>
            </p:cNvPr>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815;p53">
              <a:extLst>
                <a:ext uri="{FF2B5EF4-FFF2-40B4-BE49-F238E27FC236}">
                  <a16:creationId xmlns:a16="http://schemas.microsoft.com/office/drawing/2014/main" id="{CF07E035-1C69-47FB-87EE-B85B0AA0DD5F}"/>
                </a:ext>
              </a:extLst>
            </p:cNvPr>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816;p53">
              <a:extLst>
                <a:ext uri="{FF2B5EF4-FFF2-40B4-BE49-F238E27FC236}">
                  <a16:creationId xmlns:a16="http://schemas.microsoft.com/office/drawing/2014/main" id="{95BC647C-AD1F-4A8A-BBFF-A187F4D9164C}"/>
                </a:ext>
              </a:extLst>
            </p:cNvPr>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17;p53">
              <a:extLst>
                <a:ext uri="{FF2B5EF4-FFF2-40B4-BE49-F238E27FC236}">
                  <a16:creationId xmlns:a16="http://schemas.microsoft.com/office/drawing/2014/main" id="{8C632DC2-F831-4704-B234-7193CD3D9643}"/>
                </a:ext>
              </a:extLst>
            </p:cNvPr>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18;p53">
              <a:extLst>
                <a:ext uri="{FF2B5EF4-FFF2-40B4-BE49-F238E27FC236}">
                  <a16:creationId xmlns:a16="http://schemas.microsoft.com/office/drawing/2014/main" id="{6802BFD6-96B3-449F-8262-2F4FE2CD1A29}"/>
                </a:ext>
              </a:extLst>
            </p:cNvPr>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19;p53">
              <a:extLst>
                <a:ext uri="{FF2B5EF4-FFF2-40B4-BE49-F238E27FC236}">
                  <a16:creationId xmlns:a16="http://schemas.microsoft.com/office/drawing/2014/main" id="{20051023-8B86-4CDE-B8FE-E74971BD4CA1}"/>
                </a:ext>
              </a:extLst>
            </p:cNvPr>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20;p53">
              <a:extLst>
                <a:ext uri="{FF2B5EF4-FFF2-40B4-BE49-F238E27FC236}">
                  <a16:creationId xmlns:a16="http://schemas.microsoft.com/office/drawing/2014/main" id="{6E19F194-4041-4D7F-840A-CE62ABBD5896}"/>
                </a:ext>
              </a:extLst>
            </p:cNvPr>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21;p53">
              <a:extLst>
                <a:ext uri="{FF2B5EF4-FFF2-40B4-BE49-F238E27FC236}">
                  <a16:creationId xmlns:a16="http://schemas.microsoft.com/office/drawing/2014/main" id="{EBDB65BF-5B4E-4C3E-AF54-6D98453BCDB5}"/>
                </a:ext>
              </a:extLst>
            </p:cNvPr>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22;p53">
              <a:extLst>
                <a:ext uri="{FF2B5EF4-FFF2-40B4-BE49-F238E27FC236}">
                  <a16:creationId xmlns:a16="http://schemas.microsoft.com/office/drawing/2014/main" id="{19BB992B-CBDF-4FBF-BCCF-1086AC22ADAD}"/>
                </a:ext>
              </a:extLst>
            </p:cNvPr>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23;p53">
              <a:extLst>
                <a:ext uri="{FF2B5EF4-FFF2-40B4-BE49-F238E27FC236}">
                  <a16:creationId xmlns:a16="http://schemas.microsoft.com/office/drawing/2014/main" id="{CF578C5E-CE15-4080-B418-DA8256784D0A}"/>
                </a:ext>
              </a:extLst>
            </p:cNvPr>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24;p53">
              <a:extLst>
                <a:ext uri="{FF2B5EF4-FFF2-40B4-BE49-F238E27FC236}">
                  <a16:creationId xmlns:a16="http://schemas.microsoft.com/office/drawing/2014/main" id="{5F433219-2062-4313-B032-8F6BBBD7875A}"/>
                </a:ext>
              </a:extLst>
            </p:cNvPr>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25;p53">
              <a:extLst>
                <a:ext uri="{FF2B5EF4-FFF2-40B4-BE49-F238E27FC236}">
                  <a16:creationId xmlns:a16="http://schemas.microsoft.com/office/drawing/2014/main" id="{2ECBEBA1-DDE7-4718-BA29-EFA26B0D7ADA}"/>
                </a:ext>
              </a:extLst>
            </p:cNvPr>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26;p53">
              <a:extLst>
                <a:ext uri="{FF2B5EF4-FFF2-40B4-BE49-F238E27FC236}">
                  <a16:creationId xmlns:a16="http://schemas.microsoft.com/office/drawing/2014/main" id="{54CF9567-7C5C-4B11-BC54-0D81CA1A0D26}"/>
                </a:ext>
              </a:extLst>
            </p:cNvPr>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27;p53">
              <a:extLst>
                <a:ext uri="{FF2B5EF4-FFF2-40B4-BE49-F238E27FC236}">
                  <a16:creationId xmlns:a16="http://schemas.microsoft.com/office/drawing/2014/main" id="{49541487-1008-4752-ACD3-324425CA9E56}"/>
                </a:ext>
              </a:extLst>
            </p:cNvPr>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28;p53">
              <a:extLst>
                <a:ext uri="{FF2B5EF4-FFF2-40B4-BE49-F238E27FC236}">
                  <a16:creationId xmlns:a16="http://schemas.microsoft.com/office/drawing/2014/main" id="{2E0E4948-9624-4530-BCC9-61A87D9CFC5E}"/>
                </a:ext>
              </a:extLst>
            </p:cNvPr>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29;p53">
              <a:extLst>
                <a:ext uri="{FF2B5EF4-FFF2-40B4-BE49-F238E27FC236}">
                  <a16:creationId xmlns:a16="http://schemas.microsoft.com/office/drawing/2014/main" id="{604A3DEA-C9A3-4E6C-A807-6AA316B5D5A0}"/>
                </a:ext>
              </a:extLst>
            </p:cNvPr>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30;p53">
              <a:extLst>
                <a:ext uri="{FF2B5EF4-FFF2-40B4-BE49-F238E27FC236}">
                  <a16:creationId xmlns:a16="http://schemas.microsoft.com/office/drawing/2014/main" id="{FD4779AA-D913-4981-A0AF-D222C1C68CCA}"/>
                </a:ext>
              </a:extLst>
            </p:cNvPr>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31;p53">
              <a:extLst>
                <a:ext uri="{FF2B5EF4-FFF2-40B4-BE49-F238E27FC236}">
                  <a16:creationId xmlns:a16="http://schemas.microsoft.com/office/drawing/2014/main" id="{DDE14C97-D4E4-49F8-807E-B43EE66E50AD}"/>
                </a:ext>
              </a:extLst>
            </p:cNvPr>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32;p53">
              <a:extLst>
                <a:ext uri="{FF2B5EF4-FFF2-40B4-BE49-F238E27FC236}">
                  <a16:creationId xmlns:a16="http://schemas.microsoft.com/office/drawing/2014/main" id="{8FE38099-A272-4C1F-845E-89C78EA3E0BD}"/>
                </a:ext>
              </a:extLst>
            </p:cNvPr>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33;p53">
              <a:extLst>
                <a:ext uri="{FF2B5EF4-FFF2-40B4-BE49-F238E27FC236}">
                  <a16:creationId xmlns:a16="http://schemas.microsoft.com/office/drawing/2014/main" id="{D994F881-7E50-473F-AEE5-6EAAA45FF77B}"/>
                </a:ext>
              </a:extLst>
            </p:cNvPr>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34;p53">
              <a:extLst>
                <a:ext uri="{FF2B5EF4-FFF2-40B4-BE49-F238E27FC236}">
                  <a16:creationId xmlns:a16="http://schemas.microsoft.com/office/drawing/2014/main" id="{77D01FCF-A61A-4DE9-8274-8F38CB7A9A60}"/>
                </a:ext>
              </a:extLst>
            </p:cNvPr>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35;p53">
              <a:extLst>
                <a:ext uri="{FF2B5EF4-FFF2-40B4-BE49-F238E27FC236}">
                  <a16:creationId xmlns:a16="http://schemas.microsoft.com/office/drawing/2014/main" id="{08116150-C424-4777-9EB2-09CFCE9B06AD}"/>
                </a:ext>
              </a:extLst>
            </p:cNvPr>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36;p53">
              <a:extLst>
                <a:ext uri="{FF2B5EF4-FFF2-40B4-BE49-F238E27FC236}">
                  <a16:creationId xmlns:a16="http://schemas.microsoft.com/office/drawing/2014/main" id="{9D75D5E2-2B9C-4806-ADD5-C13BB8026131}"/>
                </a:ext>
              </a:extLst>
            </p:cNvPr>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37;p53">
              <a:extLst>
                <a:ext uri="{FF2B5EF4-FFF2-40B4-BE49-F238E27FC236}">
                  <a16:creationId xmlns:a16="http://schemas.microsoft.com/office/drawing/2014/main" id="{98BD823F-2D9E-4CFE-9EB6-7B73E5200754}"/>
                </a:ext>
              </a:extLst>
            </p:cNvPr>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38;p53">
              <a:extLst>
                <a:ext uri="{FF2B5EF4-FFF2-40B4-BE49-F238E27FC236}">
                  <a16:creationId xmlns:a16="http://schemas.microsoft.com/office/drawing/2014/main" id="{D0A47F00-848D-43E4-8E59-4416E68F4B8F}"/>
                </a:ext>
              </a:extLst>
            </p:cNvPr>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39;p53">
              <a:extLst>
                <a:ext uri="{FF2B5EF4-FFF2-40B4-BE49-F238E27FC236}">
                  <a16:creationId xmlns:a16="http://schemas.microsoft.com/office/drawing/2014/main" id="{5E71BB43-8599-4221-8D32-A83118218BBD}"/>
                </a:ext>
              </a:extLst>
            </p:cNvPr>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40;p53">
              <a:extLst>
                <a:ext uri="{FF2B5EF4-FFF2-40B4-BE49-F238E27FC236}">
                  <a16:creationId xmlns:a16="http://schemas.microsoft.com/office/drawing/2014/main" id="{27674EDD-C944-4458-AF77-A63C77433DD7}"/>
                </a:ext>
              </a:extLst>
            </p:cNvPr>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41;p53">
              <a:extLst>
                <a:ext uri="{FF2B5EF4-FFF2-40B4-BE49-F238E27FC236}">
                  <a16:creationId xmlns:a16="http://schemas.microsoft.com/office/drawing/2014/main" id="{35851042-353C-4EF0-BD93-E671714873BD}"/>
                </a:ext>
              </a:extLst>
            </p:cNvPr>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42;p53">
              <a:extLst>
                <a:ext uri="{FF2B5EF4-FFF2-40B4-BE49-F238E27FC236}">
                  <a16:creationId xmlns:a16="http://schemas.microsoft.com/office/drawing/2014/main" id="{5BB29098-93A8-4AE1-904E-87D8C63BB2C7}"/>
                </a:ext>
              </a:extLst>
            </p:cNvPr>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43;p53">
              <a:extLst>
                <a:ext uri="{FF2B5EF4-FFF2-40B4-BE49-F238E27FC236}">
                  <a16:creationId xmlns:a16="http://schemas.microsoft.com/office/drawing/2014/main" id="{E881E6D2-D4B5-4CA6-A720-EC573694724C}"/>
                </a:ext>
              </a:extLst>
            </p:cNvPr>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44;p53">
              <a:extLst>
                <a:ext uri="{FF2B5EF4-FFF2-40B4-BE49-F238E27FC236}">
                  <a16:creationId xmlns:a16="http://schemas.microsoft.com/office/drawing/2014/main" id="{9480B736-BC2F-4543-B682-48AE1B5B97D7}"/>
                </a:ext>
              </a:extLst>
            </p:cNvPr>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45;p53">
              <a:extLst>
                <a:ext uri="{FF2B5EF4-FFF2-40B4-BE49-F238E27FC236}">
                  <a16:creationId xmlns:a16="http://schemas.microsoft.com/office/drawing/2014/main" id="{EA9CB870-6B3C-4467-98EC-32DA3CDCFFD6}"/>
                </a:ext>
              </a:extLst>
            </p:cNvPr>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46;p53">
              <a:extLst>
                <a:ext uri="{FF2B5EF4-FFF2-40B4-BE49-F238E27FC236}">
                  <a16:creationId xmlns:a16="http://schemas.microsoft.com/office/drawing/2014/main" id="{EE248D45-8058-4B2E-85A6-746FFAD81D65}"/>
                </a:ext>
              </a:extLst>
            </p:cNvPr>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47;p53">
              <a:extLst>
                <a:ext uri="{FF2B5EF4-FFF2-40B4-BE49-F238E27FC236}">
                  <a16:creationId xmlns:a16="http://schemas.microsoft.com/office/drawing/2014/main" id="{B3489E17-1F9D-4795-B7A9-5821A12B677E}"/>
                </a:ext>
              </a:extLst>
            </p:cNvPr>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48;p53">
              <a:extLst>
                <a:ext uri="{FF2B5EF4-FFF2-40B4-BE49-F238E27FC236}">
                  <a16:creationId xmlns:a16="http://schemas.microsoft.com/office/drawing/2014/main" id="{7EFD0868-5EEB-4C61-B091-3205F2C51E06}"/>
                </a:ext>
              </a:extLst>
            </p:cNvPr>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49;p53">
              <a:extLst>
                <a:ext uri="{FF2B5EF4-FFF2-40B4-BE49-F238E27FC236}">
                  <a16:creationId xmlns:a16="http://schemas.microsoft.com/office/drawing/2014/main" id="{B8A907BC-8ED0-4938-9D4B-832076896FB9}"/>
                </a:ext>
              </a:extLst>
            </p:cNvPr>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50;p53">
              <a:extLst>
                <a:ext uri="{FF2B5EF4-FFF2-40B4-BE49-F238E27FC236}">
                  <a16:creationId xmlns:a16="http://schemas.microsoft.com/office/drawing/2014/main" id="{8F288D4B-E92C-4568-9CF7-8BE2FEC70E7D}"/>
                </a:ext>
              </a:extLst>
            </p:cNvPr>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51;p53">
              <a:extLst>
                <a:ext uri="{FF2B5EF4-FFF2-40B4-BE49-F238E27FC236}">
                  <a16:creationId xmlns:a16="http://schemas.microsoft.com/office/drawing/2014/main" id="{4DE0E219-B7D5-4A30-9DBF-814338C26CED}"/>
                </a:ext>
              </a:extLst>
            </p:cNvPr>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52;p53">
              <a:extLst>
                <a:ext uri="{FF2B5EF4-FFF2-40B4-BE49-F238E27FC236}">
                  <a16:creationId xmlns:a16="http://schemas.microsoft.com/office/drawing/2014/main" id="{539C1807-0BBA-4497-88C2-9A977AB3B057}"/>
                </a:ext>
              </a:extLst>
            </p:cNvPr>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53;p53">
              <a:extLst>
                <a:ext uri="{FF2B5EF4-FFF2-40B4-BE49-F238E27FC236}">
                  <a16:creationId xmlns:a16="http://schemas.microsoft.com/office/drawing/2014/main" id="{F6AE1729-D79A-499B-A875-91FF46C52C95}"/>
                </a:ext>
              </a:extLst>
            </p:cNvPr>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54;p53">
              <a:extLst>
                <a:ext uri="{FF2B5EF4-FFF2-40B4-BE49-F238E27FC236}">
                  <a16:creationId xmlns:a16="http://schemas.microsoft.com/office/drawing/2014/main" id="{A8BD8941-9354-4A6C-9829-02DDF6ED80CA}"/>
                </a:ext>
              </a:extLst>
            </p:cNvPr>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55;p53">
              <a:extLst>
                <a:ext uri="{FF2B5EF4-FFF2-40B4-BE49-F238E27FC236}">
                  <a16:creationId xmlns:a16="http://schemas.microsoft.com/office/drawing/2014/main" id="{9D588016-7AA8-4C78-A596-B747A355BE1D}"/>
                </a:ext>
              </a:extLst>
            </p:cNvPr>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56;p53">
              <a:extLst>
                <a:ext uri="{FF2B5EF4-FFF2-40B4-BE49-F238E27FC236}">
                  <a16:creationId xmlns:a16="http://schemas.microsoft.com/office/drawing/2014/main" id="{0BD7134B-3A05-4F9F-A43B-E07BA04A77C4}"/>
                </a:ext>
              </a:extLst>
            </p:cNvPr>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57;p53">
              <a:extLst>
                <a:ext uri="{FF2B5EF4-FFF2-40B4-BE49-F238E27FC236}">
                  <a16:creationId xmlns:a16="http://schemas.microsoft.com/office/drawing/2014/main" id="{7B9D4BE2-371B-4F49-9BA8-FA2CBBFAE594}"/>
                </a:ext>
              </a:extLst>
            </p:cNvPr>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58;p53">
              <a:extLst>
                <a:ext uri="{FF2B5EF4-FFF2-40B4-BE49-F238E27FC236}">
                  <a16:creationId xmlns:a16="http://schemas.microsoft.com/office/drawing/2014/main" id="{85101BC7-A59F-484D-AA5D-8FA50752F184}"/>
                </a:ext>
              </a:extLst>
            </p:cNvPr>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59;p53">
              <a:extLst>
                <a:ext uri="{FF2B5EF4-FFF2-40B4-BE49-F238E27FC236}">
                  <a16:creationId xmlns:a16="http://schemas.microsoft.com/office/drawing/2014/main" id="{70452CC5-3526-4D43-87F1-AB19FCA3ED5D}"/>
                </a:ext>
              </a:extLst>
            </p:cNvPr>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60;p53">
              <a:extLst>
                <a:ext uri="{FF2B5EF4-FFF2-40B4-BE49-F238E27FC236}">
                  <a16:creationId xmlns:a16="http://schemas.microsoft.com/office/drawing/2014/main" id="{0C646697-6F02-4D9B-9D42-538C29F0A0EA}"/>
                </a:ext>
              </a:extLst>
            </p:cNvPr>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61;p53">
              <a:extLst>
                <a:ext uri="{FF2B5EF4-FFF2-40B4-BE49-F238E27FC236}">
                  <a16:creationId xmlns:a16="http://schemas.microsoft.com/office/drawing/2014/main" id="{DA75477A-9976-4EF7-8AB8-74DFB29CC657}"/>
                </a:ext>
              </a:extLst>
            </p:cNvPr>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62;p53">
              <a:extLst>
                <a:ext uri="{FF2B5EF4-FFF2-40B4-BE49-F238E27FC236}">
                  <a16:creationId xmlns:a16="http://schemas.microsoft.com/office/drawing/2014/main" id="{6BC00C0F-9D7B-426D-9D72-FD2AF94734C7}"/>
                </a:ext>
              </a:extLst>
            </p:cNvPr>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63;p53">
              <a:extLst>
                <a:ext uri="{FF2B5EF4-FFF2-40B4-BE49-F238E27FC236}">
                  <a16:creationId xmlns:a16="http://schemas.microsoft.com/office/drawing/2014/main" id="{9F8F21FA-A988-46C8-9B9D-82E5AF7FF97D}"/>
                </a:ext>
              </a:extLst>
            </p:cNvPr>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64;p53">
              <a:extLst>
                <a:ext uri="{FF2B5EF4-FFF2-40B4-BE49-F238E27FC236}">
                  <a16:creationId xmlns:a16="http://schemas.microsoft.com/office/drawing/2014/main" id="{677964EA-7E86-47C8-8A8F-65F9614A1B9C}"/>
                </a:ext>
              </a:extLst>
            </p:cNvPr>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65;p53">
              <a:extLst>
                <a:ext uri="{FF2B5EF4-FFF2-40B4-BE49-F238E27FC236}">
                  <a16:creationId xmlns:a16="http://schemas.microsoft.com/office/drawing/2014/main" id="{FDC2B23B-5AF4-4714-A44E-E4B5813B1175}"/>
                </a:ext>
              </a:extLst>
            </p:cNvPr>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66;p53">
              <a:extLst>
                <a:ext uri="{FF2B5EF4-FFF2-40B4-BE49-F238E27FC236}">
                  <a16:creationId xmlns:a16="http://schemas.microsoft.com/office/drawing/2014/main" id="{A579D186-F31A-4B03-81A5-35297952B4EF}"/>
                </a:ext>
              </a:extLst>
            </p:cNvPr>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67;p53">
              <a:extLst>
                <a:ext uri="{FF2B5EF4-FFF2-40B4-BE49-F238E27FC236}">
                  <a16:creationId xmlns:a16="http://schemas.microsoft.com/office/drawing/2014/main" id="{D185C4CA-6540-40B7-99AE-5A131FD9B2E4}"/>
                </a:ext>
              </a:extLst>
            </p:cNvPr>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68;p53">
              <a:extLst>
                <a:ext uri="{FF2B5EF4-FFF2-40B4-BE49-F238E27FC236}">
                  <a16:creationId xmlns:a16="http://schemas.microsoft.com/office/drawing/2014/main" id="{638223CA-8632-4CDD-86B8-A77D4088937B}"/>
                </a:ext>
              </a:extLst>
            </p:cNvPr>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69;p53">
              <a:extLst>
                <a:ext uri="{FF2B5EF4-FFF2-40B4-BE49-F238E27FC236}">
                  <a16:creationId xmlns:a16="http://schemas.microsoft.com/office/drawing/2014/main" id="{E7915402-7CB7-460F-9D45-2A7119C0CED5}"/>
                </a:ext>
              </a:extLst>
            </p:cNvPr>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70;p53">
              <a:extLst>
                <a:ext uri="{FF2B5EF4-FFF2-40B4-BE49-F238E27FC236}">
                  <a16:creationId xmlns:a16="http://schemas.microsoft.com/office/drawing/2014/main" id="{8C7A4EE0-5B70-408A-8947-4B45B9A1831A}"/>
                </a:ext>
              </a:extLst>
            </p:cNvPr>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71;p53">
              <a:extLst>
                <a:ext uri="{FF2B5EF4-FFF2-40B4-BE49-F238E27FC236}">
                  <a16:creationId xmlns:a16="http://schemas.microsoft.com/office/drawing/2014/main" id="{49453DCB-7A9D-4C26-8235-7F060B4BE2FA}"/>
                </a:ext>
              </a:extLst>
            </p:cNvPr>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72;p53">
              <a:extLst>
                <a:ext uri="{FF2B5EF4-FFF2-40B4-BE49-F238E27FC236}">
                  <a16:creationId xmlns:a16="http://schemas.microsoft.com/office/drawing/2014/main" id="{0E1E9F5C-0F2F-48CF-8C37-3070B7066135}"/>
                </a:ext>
              </a:extLst>
            </p:cNvPr>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73;p53">
              <a:extLst>
                <a:ext uri="{FF2B5EF4-FFF2-40B4-BE49-F238E27FC236}">
                  <a16:creationId xmlns:a16="http://schemas.microsoft.com/office/drawing/2014/main" id="{A25963B6-1C2B-43E0-AF49-5FA3951FAC51}"/>
                </a:ext>
              </a:extLst>
            </p:cNvPr>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74;p53">
              <a:extLst>
                <a:ext uri="{FF2B5EF4-FFF2-40B4-BE49-F238E27FC236}">
                  <a16:creationId xmlns:a16="http://schemas.microsoft.com/office/drawing/2014/main" id="{BF74EE32-C4B0-4976-B2F1-6E4B335ADC64}"/>
                </a:ext>
              </a:extLst>
            </p:cNvPr>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75;p53">
              <a:extLst>
                <a:ext uri="{FF2B5EF4-FFF2-40B4-BE49-F238E27FC236}">
                  <a16:creationId xmlns:a16="http://schemas.microsoft.com/office/drawing/2014/main" id="{1ED23622-5473-4AE7-BDB7-731196213C97}"/>
                </a:ext>
              </a:extLst>
            </p:cNvPr>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76;p53">
              <a:extLst>
                <a:ext uri="{FF2B5EF4-FFF2-40B4-BE49-F238E27FC236}">
                  <a16:creationId xmlns:a16="http://schemas.microsoft.com/office/drawing/2014/main" id="{7FE95A4D-A40C-482E-B3A3-4EDDFB93A8FE}"/>
                </a:ext>
              </a:extLst>
            </p:cNvPr>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77;p53">
              <a:extLst>
                <a:ext uri="{FF2B5EF4-FFF2-40B4-BE49-F238E27FC236}">
                  <a16:creationId xmlns:a16="http://schemas.microsoft.com/office/drawing/2014/main" id="{958BB91D-531C-4181-93C7-06868E4B7EF1}"/>
                </a:ext>
              </a:extLst>
            </p:cNvPr>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78;p53">
              <a:extLst>
                <a:ext uri="{FF2B5EF4-FFF2-40B4-BE49-F238E27FC236}">
                  <a16:creationId xmlns:a16="http://schemas.microsoft.com/office/drawing/2014/main" id="{03BE6B58-D661-412B-9578-39816937ABC5}"/>
                </a:ext>
              </a:extLst>
            </p:cNvPr>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79;p53">
              <a:extLst>
                <a:ext uri="{FF2B5EF4-FFF2-40B4-BE49-F238E27FC236}">
                  <a16:creationId xmlns:a16="http://schemas.microsoft.com/office/drawing/2014/main" id="{5515AE24-41BF-4E53-9D2F-B399CAB6F004}"/>
                </a:ext>
              </a:extLst>
            </p:cNvPr>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80;p53">
              <a:extLst>
                <a:ext uri="{FF2B5EF4-FFF2-40B4-BE49-F238E27FC236}">
                  <a16:creationId xmlns:a16="http://schemas.microsoft.com/office/drawing/2014/main" id="{BE9842E1-7192-4F33-8365-19D7965EBC59}"/>
                </a:ext>
              </a:extLst>
            </p:cNvPr>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81;p53">
              <a:extLst>
                <a:ext uri="{FF2B5EF4-FFF2-40B4-BE49-F238E27FC236}">
                  <a16:creationId xmlns:a16="http://schemas.microsoft.com/office/drawing/2014/main" id="{2C7F6D5E-2279-442F-B2A7-471AB8EE83A9}"/>
                </a:ext>
              </a:extLst>
            </p:cNvPr>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82;p53">
              <a:extLst>
                <a:ext uri="{FF2B5EF4-FFF2-40B4-BE49-F238E27FC236}">
                  <a16:creationId xmlns:a16="http://schemas.microsoft.com/office/drawing/2014/main" id="{4A265C05-323B-4D01-A06C-688B20B8A113}"/>
                </a:ext>
              </a:extLst>
            </p:cNvPr>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83;p53">
              <a:extLst>
                <a:ext uri="{FF2B5EF4-FFF2-40B4-BE49-F238E27FC236}">
                  <a16:creationId xmlns:a16="http://schemas.microsoft.com/office/drawing/2014/main" id="{F87F2D27-AE53-46D9-912E-B1D0F2A9B801}"/>
                </a:ext>
              </a:extLst>
            </p:cNvPr>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84;p53">
              <a:extLst>
                <a:ext uri="{FF2B5EF4-FFF2-40B4-BE49-F238E27FC236}">
                  <a16:creationId xmlns:a16="http://schemas.microsoft.com/office/drawing/2014/main" id="{F364DE2B-8DF6-44A6-9B5A-4DC87F80A568}"/>
                </a:ext>
              </a:extLst>
            </p:cNvPr>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85;p53">
              <a:extLst>
                <a:ext uri="{FF2B5EF4-FFF2-40B4-BE49-F238E27FC236}">
                  <a16:creationId xmlns:a16="http://schemas.microsoft.com/office/drawing/2014/main" id="{CAE04410-2F0B-47CA-825F-17C7349BBDBB}"/>
                </a:ext>
              </a:extLst>
            </p:cNvPr>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86;p53">
              <a:extLst>
                <a:ext uri="{FF2B5EF4-FFF2-40B4-BE49-F238E27FC236}">
                  <a16:creationId xmlns:a16="http://schemas.microsoft.com/office/drawing/2014/main" id="{F164F847-719E-4FB5-9FB4-5AF8B402E077}"/>
                </a:ext>
              </a:extLst>
            </p:cNvPr>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87;p53">
              <a:extLst>
                <a:ext uri="{FF2B5EF4-FFF2-40B4-BE49-F238E27FC236}">
                  <a16:creationId xmlns:a16="http://schemas.microsoft.com/office/drawing/2014/main" id="{9528368A-2186-4E69-894C-8C3B9B10556C}"/>
                </a:ext>
              </a:extLst>
            </p:cNvPr>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88;p53">
              <a:extLst>
                <a:ext uri="{FF2B5EF4-FFF2-40B4-BE49-F238E27FC236}">
                  <a16:creationId xmlns:a16="http://schemas.microsoft.com/office/drawing/2014/main" id="{9BCC430A-6FE9-4916-9E0A-6C428A416319}"/>
                </a:ext>
              </a:extLst>
            </p:cNvPr>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89;p53">
              <a:extLst>
                <a:ext uri="{FF2B5EF4-FFF2-40B4-BE49-F238E27FC236}">
                  <a16:creationId xmlns:a16="http://schemas.microsoft.com/office/drawing/2014/main" id="{9EAA0637-B543-44BB-9929-6C39F4D99635}"/>
                </a:ext>
              </a:extLst>
            </p:cNvPr>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90;p53">
              <a:extLst>
                <a:ext uri="{FF2B5EF4-FFF2-40B4-BE49-F238E27FC236}">
                  <a16:creationId xmlns:a16="http://schemas.microsoft.com/office/drawing/2014/main" id="{73667101-71A7-4012-A399-B0B416A0BB97}"/>
                </a:ext>
              </a:extLst>
            </p:cNvPr>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91;p53">
              <a:extLst>
                <a:ext uri="{FF2B5EF4-FFF2-40B4-BE49-F238E27FC236}">
                  <a16:creationId xmlns:a16="http://schemas.microsoft.com/office/drawing/2014/main" id="{2768551E-4059-44D8-A732-2BA6ACAE1E7D}"/>
                </a:ext>
              </a:extLst>
            </p:cNvPr>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92;p53">
              <a:extLst>
                <a:ext uri="{FF2B5EF4-FFF2-40B4-BE49-F238E27FC236}">
                  <a16:creationId xmlns:a16="http://schemas.microsoft.com/office/drawing/2014/main" id="{F42128E3-CF6A-46AF-BEDB-7B6CD4AA5AF5}"/>
                </a:ext>
              </a:extLst>
            </p:cNvPr>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93;p53">
              <a:extLst>
                <a:ext uri="{FF2B5EF4-FFF2-40B4-BE49-F238E27FC236}">
                  <a16:creationId xmlns:a16="http://schemas.microsoft.com/office/drawing/2014/main" id="{0EE36C39-09B2-4DC7-88E5-2A130382C228}"/>
                </a:ext>
              </a:extLst>
            </p:cNvPr>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94;p53">
              <a:extLst>
                <a:ext uri="{FF2B5EF4-FFF2-40B4-BE49-F238E27FC236}">
                  <a16:creationId xmlns:a16="http://schemas.microsoft.com/office/drawing/2014/main" id="{DBEF1736-A93E-4FD7-A15A-ECB23070644A}"/>
                </a:ext>
              </a:extLst>
            </p:cNvPr>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95;p53">
              <a:extLst>
                <a:ext uri="{FF2B5EF4-FFF2-40B4-BE49-F238E27FC236}">
                  <a16:creationId xmlns:a16="http://schemas.microsoft.com/office/drawing/2014/main" id="{142A0834-C44D-47AD-9133-8CA1AD41E974}"/>
                </a:ext>
              </a:extLst>
            </p:cNvPr>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96;p53">
              <a:extLst>
                <a:ext uri="{FF2B5EF4-FFF2-40B4-BE49-F238E27FC236}">
                  <a16:creationId xmlns:a16="http://schemas.microsoft.com/office/drawing/2014/main" id="{BD588273-86C6-4DBE-9675-FA5D64763F3C}"/>
                </a:ext>
              </a:extLst>
            </p:cNvPr>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97;p53">
              <a:extLst>
                <a:ext uri="{FF2B5EF4-FFF2-40B4-BE49-F238E27FC236}">
                  <a16:creationId xmlns:a16="http://schemas.microsoft.com/office/drawing/2014/main" id="{C1D26231-B93C-4854-B850-E127634C4423}"/>
                </a:ext>
              </a:extLst>
            </p:cNvPr>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98;p53">
              <a:extLst>
                <a:ext uri="{FF2B5EF4-FFF2-40B4-BE49-F238E27FC236}">
                  <a16:creationId xmlns:a16="http://schemas.microsoft.com/office/drawing/2014/main" id="{27C88C4C-8B13-4A3E-A5F4-5AFE5998518C}"/>
                </a:ext>
              </a:extLst>
            </p:cNvPr>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99;p53">
              <a:extLst>
                <a:ext uri="{FF2B5EF4-FFF2-40B4-BE49-F238E27FC236}">
                  <a16:creationId xmlns:a16="http://schemas.microsoft.com/office/drawing/2014/main" id="{CAFE0586-4C52-44FB-99A3-60BBF3CE1204}"/>
                </a:ext>
              </a:extLst>
            </p:cNvPr>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00;p53">
              <a:extLst>
                <a:ext uri="{FF2B5EF4-FFF2-40B4-BE49-F238E27FC236}">
                  <a16:creationId xmlns:a16="http://schemas.microsoft.com/office/drawing/2014/main" id="{5A335E9E-3294-45F3-96C1-9B9CDBF8DF25}"/>
                </a:ext>
              </a:extLst>
            </p:cNvPr>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01;p53">
              <a:extLst>
                <a:ext uri="{FF2B5EF4-FFF2-40B4-BE49-F238E27FC236}">
                  <a16:creationId xmlns:a16="http://schemas.microsoft.com/office/drawing/2014/main" id="{FACE0AF1-A6D5-479B-8380-00544C4E5609}"/>
                </a:ext>
              </a:extLst>
            </p:cNvPr>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02;p53">
              <a:extLst>
                <a:ext uri="{FF2B5EF4-FFF2-40B4-BE49-F238E27FC236}">
                  <a16:creationId xmlns:a16="http://schemas.microsoft.com/office/drawing/2014/main" id="{1D69A2F6-25B1-4280-B92E-1FA4924A6954}"/>
                </a:ext>
              </a:extLst>
            </p:cNvPr>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03;p53">
              <a:extLst>
                <a:ext uri="{FF2B5EF4-FFF2-40B4-BE49-F238E27FC236}">
                  <a16:creationId xmlns:a16="http://schemas.microsoft.com/office/drawing/2014/main" id="{E9AB96F8-0339-43D6-ACC7-1394BDF5795F}"/>
                </a:ext>
              </a:extLst>
            </p:cNvPr>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04;p53">
              <a:extLst>
                <a:ext uri="{FF2B5EF4-FFF2-40B4-BE49-F238E27FC236}">
                  <a16:creationId xmlns:a16="http://schemas.microsoft.com/office/drawing/2014/main" id="{BBE67F2F-FD7F-4801-9F5C-5A7716A8BD23}"/>
                </a:ext>
              </a:extLst>
            </p:cNvPr>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05;p53">
              <a:extLst>
                <a:ext uri="{FF2B5EF4-FFF2-40B4-BE49-F238E27FC236}">
                  <a16:creationId xmlns:a16="http://schemas.microsoft.com/office/drawing/2014/main" id="{6DEA0E69-CC09-4063-94E1-5DA27DBCAE0F}"/>
                </a:ext>
              </a:extLst>
            </p:cNvPr>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06;p53">
              <a:extLst>
                <a:ext uri="{FF2B5EF4-FFF2-40B4-BE49-F238E27FC236}">
                  <a16:creationId xmlns:a16="http://schemas.microsoft.com/office/drawing/2014/main" id="{61D39672-33C3-40B3-AC5B-EF600E675EE6}"/>
                </a:ext>
              </a:extLst>
            </p:cNvPr>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07;p53">
              <a:extLst>
                <a:ext uri="{FF2B5EF4-FFF2-40B4-BE49-F238E27FC236}">
                  <a16:creationId xmlns:a16="http://schemas.microsoft.com/office/drawing/2014/main" id="{48FEE872-3064-4A60-BE9A-CF1D3DAE7D23}"/>
                </a:ext>
              </a:extLst>
            </p:cNvPr>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08;p53">
              <a:extLst>
                <a:ext uri="{FF2B5EF4-FFF2-40B4-BE49-F238E27FC236}">
                  <a16:creationId xmlns:a16="http://schemas.microsoft.com/office/drawing/2014/main" id="{3D74266A-FC94-4AEA-A32D-4FF31D7A412C}"/>
                </a:ext>
              </a:extLst>
            </p:cNvPr>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09;p53">
              <a:extLst>
                <a:ext uri="{FF2B5EF4-FFF2-40B4-BE49-F238E27FC236}">
                  <a16:creationId xmlns:a16="http://schemas.microsoft.com/office/drawing/2014/main" id="{F87B8C0A-6F30-4376-821B-075C3BD0B912}"/>
                </a:ext>
              </a:extLst>
            </p:cNvPr>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10;p53">
              <a:extLst>
                <a:ext uri="{FF2B5EF4-FFF2-40B4-BE49-F238E27FC236}">
                  <a16:creationId xmlns:a16="http://schemas.microsoft.com/office/drawing/2014/main" id="{EB8A71ED-43FB-4CC8-883D-B7B87E281949}"/>
                </a:ext>
              </a:extLst>
            </p:cNvPr>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11;p53">
              <a:extLst>
                <a:ext uri="{FF2B5EF4-FFF2-40B4-BE49-F238E27FC236}">
                  <a16:creationId xmlns:a16="http://schemas.microsoft.com/office/drawing/2014/main" id="{7F244ADB-ACA9-42EA-AD7C-FCD522757DC2}"/>
                </a:ext>
              </a:extLst>
            </p:cNvPr>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12;p53">
              <a:extLst>
                <a:ext uri="{FF2B5EF4-FFF2-40B4-BE49-F238E27FC236}">
                  <a16:creationId xmlns:a16="http://schemas.microsoft.com/office/drawing/2014/main" id="{BCC98360-2F25-439E-94DD-AD50DFEE0402}"/>
                </a:ext>
              </a:extLst>
            </p:cNvPr>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13;p53">
              <a:extLst>
                <a:ext uri="{FF2B5EF4-FFF2-40B4-BE49-F238E27FC236}">
                  <a16:creationId xmlns:a16="http://schemas.microsoft.com/office/drawing/2014/main" id="{7D55343F-9F59-41BB-960D-D8C1E9739312}"/>
                </a:ext>
              </a:extLst>
            </p:cNvPr>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14;p53">
              <a:extLst>
                <a:ext uri="{FF2B5EF4-FFF2-40B4-BE49-F238E27FC236}">
                  <a16:creationId xmlns:a16="http://schemas.microsoft.com/office/drawing/2014/main" id="{A84B0120-E7B8-482D-A0F1-03124E3ECA54}"/>
                </a:ext>
              </a:extLst>
            </p:cNvPr>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15;p53">
              <a:extLst>
                <a:ext uri="{FF2B5EF4-FFF2-40B4-BE49-F238E27FC236}">
                  <a16:creationId xmlns:a16="http://schemas.microsoft.com/office/drawing/2014/main" id="{D88B2BA4-61C6-4F9C-A990-1C11BE05460D}"/>
                </a:ext>
              </a:extLst>
            </p:cNvPr>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16;p53">
              <a:extLst>
                <a:ext uri="{FF2B5EF4-FFF2-40B4-BE49-F238E27FC236}">
                  <a16:creationId xmlns:a16="http://schemas.microsoft.com/office/drawing/2014/main" id="{131D8CE8-577C-4781-B856-74343AA606CC}"/>
                </a:ext>
              </a:extLst>
            </p:cNvPr>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17;p53">
              <a:extLst>
                <a:ext uri="{FF2B5EF4-FFF2-40B4-BE49-F238E27FC236}">
                  <a16:creationId xmlns:a16="http://schemas.microsoft.com/office/drawing/2014/main" id="{70540F91-ED8F-42A4-B623-604A8062089A}"/>
                </a:ext>
              </a:extLst>
            </p:cNvPr>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18;p53">
              <a:extLst>
                <a:ext uri="{FF2B5EF4-FFF2-40B4-BE49-F238E27FC236}">
                  <a16:creationId xmlns:a16="http://schemas.microsoft.com/office/drawing/2014/main" id="{620ED581-0380-4CBE-903F-5A82E2BD4417}"/>
                </a:ext>
              </a:extLst>
            </p:cNvPr>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19;p53">
              <a:extLst>
                <a:ext uri="{FF2B5EF4-FFF2-40B4-BE49-F238E27FC236}">
                  <a16:creationId xmlns:a16="http://schemas.microsoft.com/office/drawing/2014/main" id="{EB413A8F-9330-42FC-B0C0-BBEA94B152DB}"/>
                </a:ext>
              </a:extLst>
            </p:cNvPr>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20;p53">
              <a:extLst>
                <a:ext uri="{FF2B5EF4-FFF2-40B4-BE49-F238E27FC236}">
                  <a16:creationId xmlns:a16="http://schemas.microsoft.com/office/drawing/2014/main" id="{4FA2F907-3D5C-427C-9435-75F0071F71D9}"/>
                </a:ext>
              </a:extLst>
            </p:cNvPr>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21;p53">
              <a:extLst>
                <a:ext uri="{FF2B5EF4-FFF2-40B4-BE49-F238E27FC236}">
                  <a16:creationId xmlns:a16="http://schemas.microsoft.com/office/drawing/2014/main" id="{358EB2CB-05C3-4F76-87AF-679E2909D1FA}"/>
                </a:ext>
              </a:extLst>
            </p:cNvPr>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22;p53">
              <a:extLst>
                <a:ext uri="{FF2B5EF4-FFF2-40B4-BE49-F238E27FC236}">
                  <a16:creationId xmlns:a16="http://schemas.microsoft.com/office/drawing/2014/main" id="{A24A18DD-1ECC-4AA3-B8F0-232EC2C764D9}"/>
                </a:ext>
              </a:extLst>
            </p:cNvPr>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23;p53">
              <a:extLst>
                <a:ext uri="{FF2B5EF4-FFF2-40B4-BE49-F238E27FC236}">
                  <a16:creationId xmlns:a16="http://schemas.microsoft.com/office/drawing/2014/main" id="{058BFD75-DDD4-4D9C-B309-755A6AF24019}"/>
                </a:ext>
              </a:extLst>
            </p:cNvPr>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24;p53">
              <a:extLst>
                <a:ext uri="{FF2B5EF4-FFF2-40B4-BE49-F238E27FC236}">
                  <a16:creationId xmlns:a16="http://schemas.microsoft.com/office/drawing/2014/main" id="{C36D256E-AAB5-45B3-930F-E8C3DA45E55E}"/>
                </a:ext>
              </a:extLst>
            </p:cNvPr>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25;p53">
              <a:extLst>
                <a:ext uri="{FF2B5EF4-FFF2-40B4-BE49-F238E27FC236}">
                  <a16:creationId xmlns:a16="http://schemas.microsoft.com/office/drawing/2014/main" id="{7E9E33B3-F60D-4231-8AE3-3E530A72A497}"/>
                </a:ext>
              </a:extLst>
            </p:cNvPr>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26;p53">
              <a:extLst>
                <a:ext uri="{FF2B5EF4-FFF2-40B4-BE49-F238E27FC236}">
                  <a16:creationId xmlns:a16="http://schemas.microsoft.com/office/drawing/2014/main" id="{F038981F-DE22-49E5-AE30-7F2D5EFE93EC}"/>
                </a:ext>
              </a:extLst>
            </p:cNvPr>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27;p53">
              <a:extLst>
                <a:ext uri="{FF2B5EF4-FFF2-40B4-BE49-F238E27FC236}">
                  <a16:creationId xmlns:a16="http://schemas.microsoft.com/office/drawing/2014/main" id="{CC70AA72-B981-4AA6-9329-4A3F255A9718}"/>
                </a:ext>
              </a:extLst>
            </p:cNvPr>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28;p53">
              <a:extLst>
                <a:ext uri="{FF2B5EF4-FFF2-40B4-BE49-F238E27FC236}">
                  <a16:creationId xmlns:a16="http://schemas.microsoft.com/office/drawing/2014/main" id="{631397F9-558B-4A47-BD5E-2832BDC5A6C9}"/>
                </a:ext>
              </a:extLst>
            </p:cNvPr>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29;p53">
              <a:extLst>
                <a:ext uri="{FF2B5EF4-FFF2-40B4-BE49-F238E27FC236}">
                  <a16:creationId xmlns:a16="http://schemas.microsoft.com/office/drawing/2014/main" id="{F8964C5C-08CF-4E00-9074-31BF4FD5A9AC}"/>
                </a:ext>
              </a:extLst>
            </p:cNvPr>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30;p53">
              <a:extLst>
                <a:ext uri="{FF2B5EF4-FFF2-40B4-BE49-F238E27FC236}">
                  <a16:creationId xmlns:a16="http://schemas.microsoft.com/office/drawing/2014/main" id="{638B4C46-8DA6-4335-8C6A-A2D96A87CF42}"/>
                </a:ext>
              </a:extLst>
            </p:cNvPr>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31;p53">
              <a:extLst>
                <a:ext uri="{FF2B5EF4-FFF2-40B4-BE49-F238E27FC236}">
                  <a16:creationId xmlns:a16="http://schemas.microsoft.com/office/drawing/2014/main" id="{8FAF0FB7-63EA-4532-89A5-8E548C7CCC31}"/>
                </a:ext>
              </a:extLst>
            </p:cNvPr>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32;p53">
              <a:extLst>
                <a:ext uri="{FF2B5EF4-FFF2-40B4-BE49-F238E27FC236}">
                  <a16:creationId xmlns:a16="http://schemas.microsoft.com/office/drawing/2014/main" id="{165E6AB5-26DF-4073-8E23-C27F31AF88D6}"/>
                </a:ext>
              </a:extLst>
            </p:cNvPr>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33;p53">
              <a:extLst>
                <a:ext uri="{FF2B5EF4-FFF2-40B4-BE49-F238E27FC236}">
                  <a16:creationId xmlns:a16="http://schemas.microsoft.com/office/drawing/2014/main" id="{D44DD86E-A25B-4D10-A7B4-EDCFE885BFED}"/>
                </a:ext>
              </a:extLst>
            </p:cNvPr>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34;p53">
              <a:extLst>
                <a:ext uri="{FF2B5EF4-FFF2-40B4-BE49-F238E27FC236}">
                  <a16:creationId xmlns:a16="http://schemas.microsoft.com/office/drawing/2014/main" id="{EFE7F385-3C15-436D-91EA-77AF832A465B}"/>
                </a:ext>
              </a:extLst>
            </p:cNvPr>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35;p53">
              <a:extLst>
                <a:ext uri="{FF2B5EF4-FFF2-40B4-BE49-F238E27FC236}">
                  <a16:creationId xmlns:a16="http://schemas.microsoft.com/office/drawing/2014/main" id="{0B7CC836-42F4-4A55-890F-94A0E5A4147F}"/>
                </a:ext>
              </a:extLst>
            </p:cNvPr>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36;p53">
              <a:extLst>
                <a:ext uri="{FF2B5EF4-FFF2-40B4-BE49-F238E27FC236}">
                  <a16:creationId xmlns:a16="http://schemas.microsoft.com/office/drawing/2014/main" id="{89C452FC-C130-4F19-A861-C84CEF93CE44}"/>
                </a:ext>
              </a:extLst>
            </p:cNvPr>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37;p53">
              <a:extLst>
                <a:ext uri="{FF2B5EF4-FFF2-40B4-BE49-F238E27FC236}">
                  <a16:creationId xmlns:a16="http://schemas.microsoft.com/office/drawing/2014/main" id="{561CDA58-3904-4879-A904-1964EA8031F6}"/>
                </a:ext>
              </a:extLst>
            </p:cNvPr>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38;p53">
              <a:extLst>
                <a:ext uri="{FF2B5EF4-FFF2-40B4-BE49-F238E27FC236}">
                  <a16:creationId xmlns:a16="http://schemas.microsoft.com/office/drawing/2014/main" id="{57F3A234-0559-42B3-A1E5-3AA403C4DBA1}"/>
                </a:ext>
              </a:extLst>
            </p:cNvPr>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39;p53">
              <a:extLst>
                <a:ext uri="{FF2B5EF4-FFF2-40B4-BE49-F238E27FC236}">
                  <a16:creationId xmlns:a16="http://schemas.microsoft.com/office/drawing/2014/main" id="{7BB8C45E-F12E-471C-97F6-246A245E3886}"/>
                </a:ext>
              </a:extLst>
            </p:cNvPr>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40;p53">
              <a:extLst>
                <a:ext uri="{FF2B5EF4-FFF2-40B4-BE49-F238E27FC236}">
                  <a16:creationId xmlns:a16="http://schemas.microsoft.com/office/drawing/2014/main" id="{0DED9D1B-5DE3-4B7B-8516-A1CF15802CC9}"/>
                </a:ext>
              </a:extLst>
            </p:cNvPr>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41;p53">
              <a:extLst>
                <a:ext uri="{FF2B5EF4-FFF2-40B4-BE49-F238E27FC236}">
                  <a16:creationId xmlns:a16="http://schemas.microsoft.com/office/drawing/2014/main" id="{541230EC-15DC-4CA4-B9D3-21D70B790A36}"/>
                </a:ext>
              </a:extLst>
            </p:cNvPr>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42;p53">
              <a:extLst>
                <a:ext uri="{FF2B5EF4-FFF2-40B4-BE49-F238E27FC236}">
                  <a16:creationId xmlns:a16="http://schemas.microsoft.com/office/drawing/2014/main" id="{4B0BCBC4-6BA6-4C2F-9B13-9B49111EC722}"/>
                </a:ext>
              </a:extLst>
            </p:cNvPr>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43;p53">
              <a:extLst>
                <a:ext uri="{FF2B5EF4-FFF2-40B4-BE49-F238E27FC236}">
                  <a16:creationId xmlns:a16="http://schemas.microsoft.com/office/drawing/2014/main" id="{B3322961-3DC1-4891-9C2B-ADDA6A19B86C}"/>
                </a:ext>
              </a:extLst>
            </p:cNvPr>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44;p53">
              <a:extLst>
                <a:ext uri="{FF2B5EF4-FFF2-40B4-BE49-F238E27FC236}">
                  <a16:creationId xmlns:a16="http://schemas.microsoft.com/office/drawing/2014/main" id="{14A62E7F-8D2A-4134-B85C-837A9FE22DF2}"/>
                </a:ext>
              </a:extLst>
            </p:cNvPr>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45;p53">
              <a:extLst>
                <a:ext uri="{FF2B5EF4-FFF2-40B4-BE49-F238E27FC236}">
                  <a16:creationId xmlns:a16="http://schemas.microsoft.com/office/drawing/2014/main" id="{3E91C04B-DD1A-4A8F-A149-E3591B554A3B}"/>
                </a:ext>
              </a:extLst>
            </p:cNvPr>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46;p53">
              <a:extLst>
                <a:ext uri="{FF2B5EF4-FFF2-40B4-BE49-F238E27FC236}">
                  <a16:creationId xmlns:a16="http://schemas.microsoft.com/office/drawing/2014/main" id="{316FE3BE-D5D0-43F5-B491-F355236CE832}"/>
                </a:ext>
              </a:extLst>
            </p:cNvPr>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47;p53">
              <a:extLst>
                <a:ext uri="{FF2B5EF4-FFF2-40B4-BE49-F238E27FC236}">
                  <a16:creationId xmlns:a16="http://schemas.microsoft.com/office/drawing/2014/main" id="{9C20D97E-B87B-4840-92BD-F5F79828071F}"/>
                </a:ext>
              </a:extLst>
            </p:cNvPr>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48;p53">
              <a:extLst>
                <a:ext uri="{FF2B5EF4-FFF2-40B4-BE49-F238E27FC236}">
                  <a16:creationId xmlns:a16="http://schemas.microsoft.com/office/drawing/2014/main" id="{00B9420F-888E-4964-90F5-809580EA69BE}"/>
                </a:ext>
              </a:extLst>
            </p:cNvPr>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49;p53">
              <a:extLst>
                <a:ext uri="{FF2B5EF4-FFF2-40B4-BE49-F238E27FC236}">
                  <a16:creationId xmlns:a16="http://schemas.microsoft.com/office/drawing/2014/main" id="{037BFE8E-B23E-42C9-B82A-8E7C0AFC65DC}"/>
                </a:ext>
              </a:extLst>
            </p:cNvPr>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50;p53">
              <a:extLst>
                <a:ext uri="{FF2B5EF4-FFF2-40B4-BE49-F238E27FC236}">
                  <a16:creationId xmlns:a16="http://schemas.microsoft.com/office/drawing/2014/main" id="{6E72126A-A279-4C9C-BC67-125220C412D2}"/>
                </a:ext>
              </a:extLst>
            </p:cNvPr>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51;p53">
              <a:extLst>
                <a:ext uri="{FF2B5EF4-FFF2-40B4-BE49-F238E27FC236}">
                  <a16:creationId xmlns:a16="http://schemas.microsoft.com/office/drawing/2014/main" id="{0606B424-332B-4AA8-BA67-4B1053AA685C}"/>
                </a:ext>
              </a:extLst>
            </p:cNvPr>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52;p53">
              <a:extLst>
                <a:ext uri="{FF2B5EF4-FFF2-40B4-BE49-F238E27FC236}">
                  <a16:creationId xmlns:a16="http://schemas.microsoft.com/office/drawing/2014/main" id="{97C7EF8D-048C-4A0C-AE5A-3B4F0F791272}"/>
                </a:ext>
              </a:extLst>
            </p:cNvPr>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53;p53">
              <a:extLst>
                <a:ext uri="{FF2B5EF4-FFF2-40B4-BE49-F238E27FC236}">
                  <a16:creationId xmlns:a16="http://schemas.microsoft.com/office/drawing/2014/main" id="{99641F3C-4EC7-4BF1-B4DF-6E3811AE602D}"/>
                </a:ext>
              </a:extLst>
            </p:cNvPr>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54;p53">
              <a:extLst>
                <a:ext uri="{FF2B5EF4-FFF2-40B4-BE49-F238E27FC236}">
                  <a16:creationId xmlns:a16="http://schemas.microsoft.com/office/drawing/2014/main" id="{2650B8CF-A831-4EFD-855F-1C181D99A5A4}"/>
                </a:ext>
              </a:extLst>
            </p:cNvPr>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55;p53">
              <a:extLst>
                <a:ext uri="{FF2B5EF4-FFF2-40B4-BE49-F238E27FC236}">
                  <a16:creationId xmlns:a16="http://schemas.microsoft.com/office/drawing/2014/main" id="{A3CA1E7E-00F8-4548-85EF-0D0A944E94BA}"/>
                </a:ext>
              </a:extLst>
            </p:cNvPr>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56;p53">
              <a:extLst>
                <a:ext uri="{FF2B5EF4-FFF2-40B4-BE49-F238E27FC236}">
                  <a16:creationId xmlns:a16="http://schemas.microsoft.com/office/drawing/2014/main" id="{5E762532-13DA-46A2-A11A-2172E70F8B60}"/>
                </a:ext>
              </a:extLst>
            </p:cNvPr>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57;p53">
              <a:extLst>
                <a:ext uri="{FF2B5EF4-FFF2-40B4-BE49-F238E27FC236}">
                  <a16:creationId xmlns:a16="http://schemas.microsoft.com/office/drawing/2014/main" id="{7FE59979-057C-47B9-878D-7007A5A8342D}"/>
                </a:ext>
              </a:extLst>
            </p:cNvPr>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58;p53">
              <a:extLst>
                <a:ext uri="{FF2B5EF4-FFF2-40B4-BE49-F238E27FC236}">
                  <a16:creationId xmlns:a16="http://schemas.microsoft.com/office/drawing/2014/main" id="{BA6D048E-2982-46BC-A863-2A0D1065DECD}"/>
                </a:ext>
              </a:extLst>
            </p:cNvPr>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59;p53">
              <a:extLst>
                <a:ext uri="{FF2B5EF4-FFF2-40B4-BE49-F238E27FC236}">
                  <a16:creationId xmlns:a16="http://schemas.microsoft.com/office/drawing/2014/main" id="{F25BC44F-3373-4F42-941E-42AB83B62B35}"/>
                </a:ext>
              </a:extLst>
            </p:cNvPr>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960;p53">
              <a:extLst>
                <a:ext uri="{FF2B5EF4-FFF2-40B4-BE49-F238E27FC236}">
                  <a16:creationId xmlns:a16="http://schemas.microsoft.com/office/drawing/2014/main" id="{9CCEB974-CBDE-49CD-8784-1A65767A9626}"/>
                </a:ext>
              </a:extLst>
            </p:cNvPr>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961;p53">
              <a:extLst>
                <a:ext uri="{FF2B5EF4-FFF2-40B4-BE49-F238E27FC236}">
                  <a16:creationId xmlns:a16="http://schemas.microsoft.com/office/drawing/2014/main" id="{F9003922-03C5-4E3D-9A7A-ABA361BAEC44}"/>
                </a:ext>
              </a:extLst>
            </p:cNvPr>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962;p53">
              <a:extLst>
                <a:ext uri="{FF2B5EF4-FFF2-40B4-BE49-F238E27FC236}">
                  <a16:creationId xmlns:a16="http://schemas.microsoft.com/office/drawing/2014/main" id="{0483325C-989C-4242-9BA8-C052509CE515}"/>
                </a:ext>
              </a:extLst>
            </p:cNvPr>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963;p53">
              <a:extLst>
                <a:ext uri="{FF2B5EF4-FFF2-40B4-BE49-F238E27FC236}">
                  <a16:creationId xmlns:a16="http://schemas.microsoft.com/office/drawing/2014/main" id="{596E8598-6180-4C86-889D-519C9D27681D}"/>
                </a:ext>
              </a:extLst>
            </p:cNvPr>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964;p53">
              <a:extLst>
                <a:ext uri="{FF2B5EF4-FFF2-40B4-BE49-F238E27FC236}">
                  <a16:creationId xmlns:a16="http://schemas.microsoft.com/office/drawing/2014/main" id="{4A81476F-AC25-4AB2-ABEB-26168DC1DF2F}"/>
                </a:ext>
              </a:extLst>
            </p:cNvPr>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965;p53">
              <a:extLst>
                <a:ext uri="{FF2B5EF4-FFF2-40B4-BE49-F238E27FC236}">
                  <a16:creationId xmlns:a16="http://schemas.microsoft.com/office/drawing/2014/main" id="{51DD212A-503A-422D-A84C-B3BCFEAF50DD}"/>
                </a:ext>
              </a:extLst>
            </p:cNvPr>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966;p53">
              <a:extLst>
                <a:ext uri="{FF2B5EF4-FFF2-40B4-BE49-F238E27FC236}">
                  <a16:creationId xmlns:a16="http://schemas.microsoft.com/office/drawing/2014/main" id="{19868FF9-EE21-4A60-AB1F-5AD68F4FD2EF}"/>
                </a:ext>
              </a:extLst>
            </p:cNvPr>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967;p53">
              <a:extLst>
                <a:ext uri="{FF2B5EF4-FFF2-40B4-BE49-F238E27FC236}">
                  <a16:creationId xmlns:a16="http://schemas.microsoft.com/office/drawing/2014/main" id="{91F0F799-61A0-4F98-BA83-E324B53C68F7}"/>
                </a:ext>
              </a:extLst>
            </p:cNvPr>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968;p53">
              <a:extLst>
                <a:ext uri="{FF2B5EF4-FFF2-40B4-BE49-F238E27FC236}">
                  <a16:creationId xmlns:a16="http://schemas.microsoft.com/office/drawing/2014/main" id="{56D21A8A-0265-4163-9BE9-694AB99E4B95}"/>
                </a:ext>
              </a:extLst>
            </p:cNvPr>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969;p53">
              <a:extLst>
                <a:ext uri="{FF2B5EF4-FFF2-40B4-BE49-F238E27FC236}">
                  <a16:creationId xmlns:a16="http://schemas.microsoft.com/office/drawing/2014/main" id="{0DDDABC6-DEFF-4D82-A7DB-69A9FF900A42}"/>
                </a:ext>
              </a:extLst>
            </p:cNvPr>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970;p53">
              <a:extLst>
                <a:ext uri="{FF2B5EF4-FFF2-40B4-BE49-F238E27FC236}">
                  <a16:creationId xmlns:a16="http://schemas.microsoft.com/office/drawing/2014/main" id="{AB647F94-B6C3-4F2B-B7C7-523C8215B671}"/>
                </a:ext>
              </a:extLst>
            </p:cNvPr>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971;p53">
              <a:extLst>
                <a:ext uri="{FF2B5EF4-FFF2-40B4-BE49-F238E27FC236}">
                  <a16:creationId xmlns:a16="http://schemas.microsoft.com/office/drawing/2014/main" id="{CB261801-6583-4B85-8D4A-3D630D5AB948}"/>
                </a:ext>
              </a:extLst>
            </p:cNvPr>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972;p53">
              <a:extLst>
                <a:ext uri="{FF2B5EF4-FFF2-40B4-BE49-F238E27FC236}">
                  <a16:creationId xmlns:a16="http://schemas.microsoft.com/office/drawing/2014/main" id="{2D32ECB1-1E11-4A48-BA76-AEC24915E216}"/>
                </a:ext>
              </a:extLst>
            </p:cNvPr>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973;p53">
              <a:extLst>
                <a:ext uri="{FF2B5EF4-FFF2-40B4-BE49-F238E27FC236}">
                  <a16:creationId xmlns:a16="http://schemas.microsoft.com/office/drawing/2014/main" id="{009CF76B-D301-4D47-8393-78D2D1453390}"/>
                </a:ext>
              </a:extLst>
            </p:cNvPr>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974;p53">
              <a:extLst>
                <a:ext uri="{FF2B5EF4-FFF2-40B4-BE49-F238E27FC236}">
                  <a16:creationId xmlns:a16="http://schemas.microsoft.com/office/drawing/2014/main" id="{35ECB4F5-6F51-4047-9F40-08FD5E4CFC51}"/>
                </a:ext>
              </a:extLst>
            </p:cNvPr>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975;p53">
              <a:extLst>
                <a:ext uri="{FF2B5EF4-FFF2-40B4-BE49-F238E27FC236}">
                  <a16:creationId xmlns:a16="http://schemas.microsoft.com/office/drawing/2014/main" id="{29CAC59A-2301-4EA0-A2D6-BE8CBA97DF12}"/>
                </a:ext>
              </a:extLst>
            </p:cNvPr>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976;p53">
              <a:extLst>
                <a:ext uri="{FF2B5EF4-FFF2-40B4-BE49-F238E27FC236}">
                  <a16:creationId xmlns:a16="http://schemas.microsoft.com/office/drawing/2014/main" id="{4A81F5EE-946D-498A-AFBA-D8CE70CA6E37}"/>
                </a:ext>
              </a:extLst>
            </p:cNvPr>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977;p53">
              <a:extLst>
                <a:ext uri="{FF2B5EF4-FFF2-40B4-BE49-F238E27FC236}">
                  <a16:creationId xmlns:a16="http://schemas.microsoft.com/office/drawing/2014/main" id="{2536A0EE-4D16-42EE-BA7D-5BF2C0F0EA7E}"/>
                </a:ext>
              </a:extLst>
            </p:cNvPr>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978;p53">
              <a:extLst>
                <a:ext uri="{FF2B5EF4-FFF2-40B4-BE49-F238E27FC236}">
                  <a16:creationId xmlns:a16="http://schemas.microsoft.com/office/drawing/2014/main" id="{AD5D7E6C-BCAE-4B4B-AF1F-1BEA18DB144A}"/>
                </a:ext>
              </a:extLst>
            </p:cNvPr>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79;p53">
              <a:extLst>
                <a:ext uri="{FF2B5EF4-FFF2-40B4-BE49-F238E27FC236}">
                  <a16:creationId xmlns:a16="http://schemas.microsoft.com/office/drawing/2014/main" id="{B186C47B-C140-4134-96E9-692897F06366}"/>
                </a:ext>
              </a:extLst>
            </p:cNvPr>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80;p53">
              <a:extLst>
                <a:ext uri="{FF2B5EF4-FFF2-40B4-BE49-F238E27FC236}">
                  <a16:creationId xmlns:a16="http://schemas.microsoft.com/office/drawing/2014/main" id="{64611781-AF14-4CAF-B966-E7CDDFAC2C2E}"/>
                </a:ext>
              </a:extLst>
            </p:cNvPr>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981;p53">
              <a:extLst>
                <a:ext uri="{FF2B5EF4-FFF2-40B4-BE49-F238E27FC236}">
                  <a16:creationId xmlns:a16="http://schemas.microsoft.com/office/drawing/2014/main" id="{B771F713-9BA3-453A-A45B-705F95D01633}"/>
                </a:ext>
              </a:extLst>
            </p:cNvPr>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982;p53">
              <a:extLst>
                <a:ext uri="{FF2B5EF4-FFF2-40B4-BE49-F238E27FC236}">
                  <a16:creationId xmlns:a16="http://schemas.microsoft.com/office/drawing/2014/main" id="{058435DA-BFAA-4150-B205-05EDFA6F7009}"/>
                </a:ext>
              </a:extLst>
            </p:cNvPr>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983;p53">
              <a:extLst>
                <a:ext uri="{FF2B5EF4-FFF2-40B4-BE49-F238E27FC236}">
                  <a16:creationId xmlns:a16="http://schemas.microsoft.com/office/drawing/2014/main" id="{7DEF48B4-6964-4FCE-85D7-0E8CDDEA21FC}"/>
                </a:ext>
              </a:extLst>
            </p:cNvPr>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984;p53">
              <a:extLst>
                <a:ext uri="{FF2B5EF4-FFF2-40B4-BE49-F238E27FC236}">
                  <a16:creationId xmlns:a16="http://schemas.microsoft.com/office/drawing/2014/main" id="{E386DB1F-FFA7-44EF-9DE3-5B16BBBA9B77}"/>
                </a:ext>
              </a:extLst>
            </p:cNvPr>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985;p53">
              <a:extLst>
                <a:ext uri="{FF2B5EF4-FFF2-40B4-BE49-F238E27FC236}">
                  <a16:creationId xmlns:a16="http://schemas.microsoft.com/office/drawing/2014/main" id="{B838B921-3C61-465B-AC08-8CEFEE533EFE}"/>
                </a:ext>
              </a:extLst>
            </p:cNvPr>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986;p53">
              <a:extLst>
                <a:ext uri="{FF2B5EF4-FFF2-40B4-BE49-F238E27FC236}">
                  <a16:creationId xmlns:a16="http://schemas.microsoft.com/office/drawing/2014/main" id="{F6C8A878-C01D-470C-BD9C-673706E70A72}"/>
                </a:ext>
              </a:extLst>
            </p:cNvPr>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987;p53">
              <a:extLst>
                <a:ext uri="{FF2B5EF4-FFF2-40B4-BE49-F238E27FC236}">
                  <a16:creationId xmlns:a16="http://schemas.microsoft.com/office/drawing/2014/main" id="{E813A2DD-7241-4088-B4C3-13C1884F7BC5}"/>
                </a:ext>
              </a:extLst>
            </p:cNvPr>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988;p53">
              <a:extLst>
                <a:ext uri="{FF2B5EF4-FFF2-40B4-BE49-F238E27FC236}">
                  <a16:creationId xmlns:a16="http://schemas.microsoft.com/office/drawing/2014/main" id="{E8166713-B90E-4789-8D0C-FC803A0BEDF6}"/>
                </a:ext>
              </a:extLst>
            </p:cNvPr>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989;p53">
              <a:extLst>
                <a:ext uri="{FF2B5EF4-FFF2-40B4-BE49-F238E27FC236}">
                  <a16:creationId xmlns:a16="http://schemas.microsoft.com/office/drawing/2014/main" id="{C0BC2C03-3EFD-43EE-9AD5-DB69892EEBE6}"/>
                </a:ext>
              </a:extLst>
            </p:cNvPr>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90;p53">
              <a:extLst>
                <a:ext uri="{FF2B5EF4-FFF2-40B4-BE49-F238E27FC236}">
                  <a16:creationId xmlns:a16="http://schemas.microsoft.com/office/drawing/2014/main" id="{3032DAD5-899A-4647-8B1C-016D6BC59C03}"/>
                </a:ext>
              </a:extLst>
            </p:cNvPr>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91;p53">
              <a:extLst>
                <a:ext uri="{FF2B5EF4-FFF2-40B4-BE49-F238E27FC236}">
                  <a16:creationId xmlns:a16="http://schemas.microsoft.com/office/drawing/2014/main" id="{2B1D479C-884D-48D9-AA4A-8C7A9BB3760F}"/>
                </a:ext>
              </a:extLst>
            </p:cNvPr>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92;p53">
              <a:extLst>
                <a:ext uri="{FF2B5EF4-FFF2-40B4-BE49-F238E27FC236}">
                  <a16:creationId xmlns:a16="http://schemas.microsoft.com/office/drawing/2014/main" id="{D0EABE79-EB01-45EC-8951-D4112ADCDC52}"/>
                </a:ext>
              </a:extLst>
            </p:cNvPr>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93;p53">
              <a:extLst>
                <a:ext uri="{FF2B5EF4-FFF2-40B4-BE49-F238E27FC236}">
                  <a16:creationId xmlns:a16="http://schemas.microsoft.com/office/drawing/2014/main" id="{3878EED5-9084-46CD-8317-7DD77894DE57}"/>
                </a:ext>
              </a:extLst>
            </p:cNvPr>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94;p53">
              <a:extLst>
                <a:ext uri="{FF2B5EF4-FFF2-40B4-BE49-F238E27FC236}">
                  <a16:creationId xmlns:a16="http://schemas.microsoft.com/office/drawing/2014/main" id="{6C5BA7EB-0B6F-4702-8216-E47032123EF7}"/>
                </a:ext>
              </a:extLst>
            </p:cNvPr>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95;p53">
              <a:extLst>
                <a:ext uri="{FF2B5EF4-FFF2-40B4-BE49-F238E27FC236}">
                  <a16:creationId xmlns:a16="http://schemas.microsoft.com/office/drawing/2014/main" id="{76D3F2B0-FE62-47E6-A3F8-06290CDF0BA8}"/>
                </a:ext>
              </a:extLst>
            </p:cNvPr>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96;p53">
              <a:extLst>
                <a:ext uri="{FF2B5EF4-FFF2-40B4-BE49-F238E27FC236}">
                  <a16:creationId xmlns:a16="http://schemas.microsoft.com/office/drawing/2014/main" id="{CA65657D-DE62-4A88-A5DF-0D87C7E65263}"/>
                </a:ext>
              </a:extLst>
            </p:cNvPr>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97;p53">
              <a:extLst>
                <a:ext uri="{FF2B5EF4-FFF2-40B4-BE49-F238E27FC236}">
                  <a16:creationId xmlns:a16="http://schemas.microsoft.com/office/drawing/2014/main" id="{0119D328-52B4-4396-93BE-57EB5BBD7336}"/>
                </a:ext>
              </a:extLst>
            </p:cNvPr>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98;p53">
              <a:extLst>
                <a:ext uri="{FF2B5EF4-FFF2-40B4-BE49-F238E27FC236}">
                  <a16:creationId xmlns:a16="http://schemas.microsoft.com/office/drawing/2014/main" id="{1787ED97-01D4-462E-8632-BA90FCFE6FF2}"/>
                </a:ext>
              </a:extLst>
            </p:cNvPr>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99;p53">
              <a:extLst>
                <a:ext uri="{FF2B5EF4-FFF2-40B4-BE49-F238E27FC236}">
                  <a16:creationId xmlns:a16="http://schemas.microsoft.com/office/drawing/2014/main" id="{FE5A2E7B-CD0B-4B6A-9C0A-4A3F207CAF0B}"/>
                </a:ext>
              </a:extLst>
            </p:cNvPr>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000;p53">
              <a:extLst>
                <a:ext uri="{FF2B5EF4-FFF2-40B4-BE49-F238E27FC236}">
                  <a16:creationId xmlns:a16="http://schemas.microsoft.com/office/drawing/2014/main" id="{A0A3BB0D-A106-4C3B-AFFD-67DAD905E8D8}"/>
                </a:ext>
              </a:extLst>
            </p:cNvPr>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001;p53">
              <a:extLst>
                <a:ext uri="{FF2B5EF4-FFF2-40B4-BE49-F238E27FC236}">
                  <a16:creationId xmlns:a16="http://schemas.microsoft.com/office/drawing/2014/main" id="{C6D72CDD-3DB9-4DA8-8819-6408BFC7128C}"/>
                </a:ext>
              </a:extLst>
            </p:cNvPr>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002;p53">
              <a:extLst>
                <a:ext uri="{FF2B5EF4-FFF2-40B4-BE49-F238E27FC236}">
                  <a16:creationId xmlns:a16="http://schemas.microsoft.com/office/drawing/2014/main" id="{1D6B20D1-B3AF-46B1-B4A9-34E532F31B0C}"/>
                </a:ext>
              </a:extLst>
            </p:cNvPr>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003;p53">
              <a:extLst>
                <a:ext uri="{FF2B5EF4-FFF2-40B4-BE49-F238E27FC236}">
                  <a16:creationId xmlns:a16="http://schemas.microsoft.com/office/drawing/2014/main" id="{7CB4FD77-CC67-44D8-ABBE-4057B21F77CA}"/>
                </a:ext>
              </a:extLst>
            </p:cNvPr>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004;p53">
              <a:extLst>
                <a:ext uri="{FF2B5EF4-FFF2-40B4-BE49-F238E27FC236}">
                  <a16:creationId xmlns:a16="http://schemas.microsoft.com/office/drawing/2014/main" id="{A94C8925-6796-43B5-BF69-2243A87BD823}"/>
                </a:ext>
              </a:extLst>
            </p:cNvPr>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005;p53">
              <a:extLst>
                <a:ext uri="{FF2B5EF4-FFF2-40B4-BE49-F238E27FC236}">
                  <a16:creationId xmlns:a16="http://schemas.microsoft.com/office/drawing/2014/main" id="{FDD63CB7-E6C5-4A78-98E3-ECFDE510BE5C}"/>
                </a:ext>
              </a:extLst>
            </p:cNvPr>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006;p53">
              <a:extLst>
                <a:ext uri="{FF2B5EF4-FFF2-40B4-BE49-F238E27FC236}">
                  <a16:creationId xmlns:a16="http://schemas.microsoft.com/office/drawing/2014/main" id="{C118106E-E3D4-4AA3-BC45-6FC31DD0EB2C}"/>
                </a:ext>
              </a:extLst>
            </p:cNvPr>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007;p53">
              <a:extLst>
                <a:ext uri="{FF2B5EF4-FFF2-40B4-BE49-F238E27FC236}">
                  <a16:creationId xmlns:a16="http://schemas.microsoft.com/office/drawing/2014/main" id="{B7B65BE3-5E09-4DDE-A98B-39E80C297E06}"/>
                </a:ext>
              </a:extLst>
            </p:cNvPr>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008;p53">
              <a:extLst>
                <a:ext uri="{FF2B5EF4-FFF2-40B4-BE49-F238E27FC236}">
                  <a16:creationId xmlns:a16="http://schemas.microsoft.com/office/drawing/2014/main" id="{1DF68770-BF6B-44DB-A72A-DA0055BBF375}"/>
                </a:ext>
              </a:extLst>
            </p:cNvPr>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009;p53">
              <a:extLst>
                <a:ext uri="{FF2B5EF4-FFF2-40B4-BE49-F238E27FC236}">
                  <a16:creationId xmlns:a16="http://schemas.microsoft.com/office/drawing/2014/main" id="{B613488E-D46E-47E5-B4FB-0EDFA0F0B305}"/>
                </a:ext>
              </a:extLst>
            </p:cNvPr>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010;p53">
              <a:extLst>
                <a:ext uri="{FF2B5EF4-FFF2-40B4-BE49-F238E27FC236}">
                  <a16:creationId xmlns:a16="http://schemas.microsoft.com/office/drawing/2014/main" id="{7BEBA624-4B50-40AF-A197-B8709684316F}"/>
                </a:ext>
              </a:extLst>
            </p:cNvPr>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011;p53">
              <a:extLst>
                <a:ext uri="{FF2B5EF4-FFF2-40B4-BE49-F238E27FC236}">
                  <a16:creationId xmlns:a16="http://schemas.microsoft.com/office/drawing/2014/main" id="{80AD05DF-DC76-45C8-8EEA-1F253AE9D6E8}"/>
                </a:ext>
              </a:extLst>
            </p:cNvPr>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012;p53">
              <a:extLst>
                <a:ext uri="{FF2B5EF4-FFF2-40B4-BE49-F238E27FC236}">
                  <a16:creationId xmlns:a16="http://schemas.microsoft.com/office/drawing/2014/main" id="{4F672FD2-C384-4087-8BA6-E9BFBA105F3B}"/>
                </a:ext>
              </a:extLst>
            </p:cNvPr>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13;p53">
              <a:extLst>
                <a:ext uri="{FF2B5EF4-FFF2-40B4-BE49-F238E27FC236}">
                  <a16:creationId xmlns:a16="http://schemas.microsoft.com/office/drawing/2014/main" id="{5A272B97-B17C-4DD6-8661-4624E67A3287}"/>
                </a:ext>
              </a:extLst>
            </p:cNvPr>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14;p53">
              <a:extLst>
                <a:ext uri="{FF2B5EF4-FFF2-40B4-BE49-F238E27FC236}">
                  <a16:creationId xmlns:a16="http://schemas.microsoft.com/office/drawing/2014/main" id="{351109F6-4F05-4B82-B4F5-F71C1D05964D}"/>
                </a:ext>
              </a:extLst>
            </p:cNvPr>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15;p53">
              <a:extLst>
                <a:ext uri="{FF2B5EF4-FFF2-40B4-BE49-F238E27FC236}">
                  <a16:creationId xmlns:a16="http://schemas.microsoft.com/office/drawing/2014/main" id="{D140E7CC-4A20-48C5-9010-2D2AFBA417A6}"/>
                </a:ext>
              </a:extLst>
            </p:cNvPr>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16;p53">
              <a:extLst>
                <a:ext uri="{FF2B5EF4-FFF2-40B4-BE49-F238E27FC236}">
                  <a16:creationId xmlns:a16="http://schemas.microsoft.com/office/drawing/2014/main" id="{18A3A21F-4F7E-469B-940E-0229B417BBA5}"/>
                </a:ext>
              </a:extLst>
            </p:cNvPr>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17;p53">
              <a:extLst>
                <a:ext uri="{FF2B5EF4-FFF2-40B4-BE49-F238E27FC236}">
                  <a16:creationId xmlns:a16="http://schemas.microsoft.com/office/drawing/2014/main" id="{D8711992-26A2-4111-8556-25B24E545D47}"/>
                </a:ext>
              </a:extLst>
            </p:cNvPr>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18;p53">
              <a:extLst>
                <a:ext uri="{FF2B5EF4-FFF2-40B4-BE49-F238E27FC236}">
                  <a16:creationId xmlns:a16="http://schemas.microsoft.com/office/drawing/2014/main" id="{457D837C-8B93-49EB-B21C-F206D12D7B42}"/>
                </a:ext>
              </a:extLst>
            </p:cNvPr>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19;p53">
              <a:extLst>
                <a:ext uri="{FF2B5EF4-FFF2-40B4-BE49-F238E27FC236}">
                  <a16:creationId xmlns:a16="http://schemas.microsoft.com/office/drawing/2014/main" id="{1683C31F-D74A-4767-8132-8CBFA7BDB585}"/>
                </a:ext>
              </a:extLst>
            </p:cNvPr>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20;p53">
              <a:extLst>
                <a:ext uri="{FF2B5EF4-FFF2-40B4-BE49-F238E27FC236}">
                  <a16:creationId xmlns:a16="http://schemas.microsoft.com/office/drawing/2014/main" id="{2D335C76-0643-45A4-9719-0F6C951A3D42}"/>
                </a:ext>
              </a:extLst>
            </p:cNvPr>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021;p53">
              <a:extLst>
                <a:ext uri="{FF2B5EF4-FFF2-40B4-BE49-F238E27FC236}">
                  <a16:creationId xmlns:a16="http://schemas.microsoft.com/office/drawing/2014/main" id="{6511313B-EA56-4D8F-BC7E-5BA0B7D6CA6D}"/>
                </a:ext>
              </a:extLst>
            </p:cNvPr>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22;p53">
              <a:extLst>
                <a:ext uri="{FF2B5EF4-FFF2-40B4-BE49-F238E27FC236}">
                  <a16:creationId xmlns:a16="http://schemas.microsoft.com/office/drawing/2014/main" id="{8DB2FDD1-29DE-41EC-B3FB-248BFAF0B1CF}"/>
                </a:ext>
              </a:extLst>
            </p:cNvPr>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23;p53">
              <a:extLst>
                <a:ext uri="{FF2B5EF4-FFF2-40B4-BE49-F238E27FC236}">
                  <a16:creationId xmlns:a16="http://schemas.microsoft.com/office/drawing/2014/main" id="{88BD7010-AC02-409A-88E5-5298FD913438}"/>
                </a:ext>
              </a:extLst>
            </p:cNvPr>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24;p53">
              <a:extLst>
                <a:ext uri="{FF2B5EF4-FFF2-40B4-BE49-F238E27FC236}">
                  <a16:creationId xmlns:a16="http://schemas.microsoft.com/office/drawing/2014/main" id="{9E1F68B7-41EA-41AD-9BA9-5FDD4AE26954}"/>
                </a:ext>
              </a:extLst>
            </p:cNvPr>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25;p53">
              <a:extLst>
                <a:ext uri="{FF2B5EF4-FFF2-40B4-BE49-F238E27FC236}">
                  <a16:creationId xmlns:a16="http://schemas.microsoft.com/office/drawing/2014/main" id="{50D6F53D-1EA0-4C89-9974-4E6D7724537B}"/>
                </a:ext>
              </a:extLst>
            </p:cNvPr>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26;p53">
              <a:extLst>
                <a:ext uri="{FF2B5EF4-FFF2-40B4-BE49-F238E27FC236}">
                  <a16:creationId xmlns:a16="http://schemas.microsoft.com/office/drawing/2014/main" id="{14C962D3-2A25-400E-9A1B-3DE32F9C7012}"/>
                </a:ext>
              </a:extLst>
            </p:cNvPr>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27;p53">
              <a:extLst>
                <a:ext uri="{FF2B5EF4-FFF2-40B4-BE49-F238E27FC236}">
                  <a16:creationId xmlns:a16="http://schemas.microsoft.com/office/drawing/2014/main" id="{146B73CC-D266-44FB-A514-318F8AA0A45A}"/>
                </a:ext>
              </a:extLst>
            </p:cNvPr>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028;p53">
              <a:extLst>
                <a:ext uri="{FF2B5EF4-FFF2-40B4-BE49-F238E27FC236}">
                  <a16:creationId xmlns:a16="http://schemas.microsoft.com/office/drawing/2014/main" id="{CBD091CA-E928-4551-AEE8-C4EF4D401B15}"/>
                </a:ext>
              </a:extLst>
            </p:cNvPr>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029;p53">
              <a:extLst>
                <a:ext uri="{FF2B5EF4-FFF2-40B4-BE49-F238E27FC236}">
                  <a16:creationId xmlns:a16="http://schemas.microsoft.com/office/drawing/2014/main" id="{26F954E8-4112-4A6C-AD21-206FA3B60DAB}"/>
                </a:ext>
              </a:extLst>
            </p:cNvPr>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030;p53">
              <a:extLst>
                <a:ext uri="{FF2B5EF4-FFF2-40B4-BE49-F238E27FC236}">
                  <a16:creationId xmlns:a16="http://schemas.microsoft.com/office/drawing/2014/main" id="{606E1FF1-AE0E-4062-A0C5-1227450E55FA}"/>
                </a:ext>
              </a:extLst>
            </p:cNvPr>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031;p53">
              <a:extLst>
                <a:ext uri="{FF2B5EF4-FFF2-40B4-BE49-F238E27FC236}">
                  <a16:creationId xmlns:a16="http://schemas.microsoft.com/office/drawing/2014/main" id="{54E34024-B895-4721-9333-B3092F1DAD84}"/>
                </a:ext>
              </a:extLst>
            </p:cNvPr>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032;p53">
              <a:extLst>
                <a:ext uri="{FF2B5EF4-FFF2-40B4-BE49-F238E27FC236}">
                  <a16:creationId xmlns:a16="http://schemas.microsoft.com/office/drawing/2014/main" id="{369F3287-6E73-4E10-BDD3-875F5376F222}"/>
                </a:ext>
              </a:extLst>
            </p:cNvPr>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033;p53">
              <a:extLst>
                <a:ext uri="{FF2B5EF4-FFF2-40B4-BE49-F238E27FC236}">
                  <a16:creationId xmlns:a16="http://schemas.microsoft.com/office/drawing/2014/main" id="{C97E20FF-E748-4AE9-A40E-F46C54DF864C}"/>
                </a:ext>
              </a:extLst>
            </p:cNvPr>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034;p53">
              <a:extLst>
                <a:ext uri="{FF2B5EF4-FFF2-40B4-BE49-F238E27FC236}">
                  <a16:creationId xmlns:a16="http://schemas.microsoft.com/office/drawing/2014/main" id="{4F118B1A-B551-489B-A4D5-29E60C49D9E3}"/>
                </a:ext>
              </a:extLst>
            </p:cNvPr>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35;p53">
              <a:extLst>
                <a:ext uri="{FF2B5EF4-FFF2-40B4-BE49-F238E27FC236}">
                  <a16:creationId xmlns:a16="http://schemas.microsoft.com/office/drawing/2014/main" id="{D0B010F6-E06C-4067-ABC4-DF571F5A7E1E}"/>
                </a:ext>
              </a:extLst>
            </p:cNvPr>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36;p53">
              <a:extLst>
                <a:ext uri="{FF2B5EF4-FFF2-40B4-BE49-F238E27FC236}">
                  <a16:creationId xmlns:a16="http://schemas.microsoft.com/office/drawing/2014/main" id="{2770B861-72C6-4771-9EF2-F9C3FFD48155}"/>
                </a:ext>
              </a:extLst>
            </p:cNvPr>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37;p53">
              <a:extLst>
                <a:ext uri="{FF2B5EF4-FFF2-40B4-BE49-F238E27FC236}">
                  <a16:creationId xmlns:a16="http://schemas.microsoft.com/office/drawing/2014/main" id="{5B3EE798-2298-48E4-94F5-0BDD40336FDA}"/>
                </a:ext>
              </a:extLst>
            </p:cNvPr>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38;p53">
              <a:extLst>
                <a:ext uri="{FF2B5EF4-FFF2-40B4-BE49-F238E27FC236}">
                  <a16:creationId xmlns:a16="http://schemas.microsoft.com/office/drawing/2014/main" id="{567F177B-9F1C-495F-BA12-28D8A7712248}"/>
                </a:ext>
              </a:extLst>
            </p:cNvPr>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39;p53">
              <a:extLst>
                <a:ext uri="{FF2B5EF4-FFF2-40B4-BE49-F238E27FC236}">
                  <a16:creationId xmlns:a16="http://schemas.microsoft.com/office/drawing/2014/main" id="{92BC3693-A4BC-4128-AFB3-4E9A0A095438}"/>
                </a:ext>
              </a:extLst>
            </p:cNvPr>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040;p53">
              <a:extLst>
                <a:ext uri="{FF2B5EF4-FFF2-40B4-BE49-F238E27FC236}">
                  <a16:creationId xmlns:a16="http://schemas.microsoft.com/office/drawing/2014/main" id="{377639BA-E511-4A22-A97F-05B12411C0A2}"/>
                </a:ext>
              </a:extLst>
            </p:cNvPr>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41;p53">
              <a:extLst>
                <a:ext uri="{FF2B5EF4-FFF2-40B4-BE49-F238E27FC236}">
                  <a16:creationId xmlns:a16="http://schemas.microsoft.com/office/drawing/2014/main" id="{E6A6BBD3-494B-48AD-BAF3-43E9FCA9B6CF}"/>
                </a:ext>
              </a:extLst>
            </p:cNvPr>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42;p53">
              <a:extLst>
                <a:ext uri="{FF2B5EF4-FFF2-40B4-BE49-F238E27FC236}">
                  <a16:creationId xmlns:a16="http://schemas.microsoft.com/office/drawing/2014/main" id="{4F5F8BE2-7BEB-48F2-9BA9-356405A190C4}"/>
                </a:ext>
              </a:extLst>
            </p:cNvPr>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43;p53">
              <a:extLst>
                <a:ext uri="{FF2B5EF4-FFF2-40B4-BE49-F238E27FC236}">
                  <a16:creationId xmlns:a16="http://schemas.microsoft.com/office/drawing/2014/main" id="{7FCE70B8-FE86-40A3-AC04-767AFB5E9EF3}"/>
                </a:ext>
              </a:extLst>
            </p:cNvPr>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44;p53">
              <a:extLst>
                <a:ext uri="{FF2B5EF4-FFF2-40B4-BE49-F238E27FC236}">
                  <a16:creationId xmlns:a16="http://schemas.microsoft.com/office/drawing/2014/main" id="{D8506709-6786-4E1F-8000-119F2DC47D07}"/>
                </a:ext>
              </a:extLst>
            </p:cNvPr>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5;p53">
              <a:extLst>
                <a:ext uri="{FF2B5EF4-FFF2-40B4-BE49-F238E27FC236}">
                  <a16:creationId xmlns:a16="http://schemas.microsoft.com/office/drawing/2014/main" id="{48BF13C8-8B01-4EC4-A23B-EA3AFC60C148}"/>
                </a:ext>
              </a:extLst>
            </p:cNvPr>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46;p53">
              <a:extLst>
                <a:ext uri="{FF2B5EF4-FFF2-40B4-BE49-F238E27FC236}">
                  <a16:creationId xmlns:a16="http://schemas.microsoft.com/office/drawing/2014/main" id="{D9582482-D1E2-4F38-8D75-1E41A9F35E10}"/>
                </a:ext>
              </a:extLst>
            </p:cNvPr>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47;p53">
              <a:extLst>
                <a:ext uri="{FF2B5EF4-FFF2-40B4-BE49-F238E27FC236}">
                  <a16:creationId xmlns:a16="http://schemas.microsoft.com/office/drawing/2014/main" id="{A5603BD7-8168-42C3-B0DF-D0A23A2859DF}"/>
                </a:ext>
              </a:extLst>
            </p:cNvPr>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48;p53">
              <a:extLst>
                <a:ext uri="{FF2B5EF4-FFF2-40B4-BE49-F238E27FC236}">
                  <a16:creationId xmlns:a16="http://schemas.microsoft.com/office/drawing/2014/main" id="{73BBF341-D03F-4709-8EA3-FB766E4D04E2}"/>
                </a:ext>
              </a:extLst>
            </p:cNvPr>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49;p53">
              <a:extLst>
                <a:ext uri="{FF2B5EF4-FFF2-40B4-BE49-F238E27FC236}">
                  <a16:creationId xmlns:a16="http://schemas.microsoft.com/office/drawing/2014/main" id="{2069087B-30E0-4776-B3E4-CB5895CF06E7}"/>
                </a:ext>
              </a:extLst>
            </p:cNvPr>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50;p53">
              <a:extLst>
                <a:ext uri="{FF2B5EF4-FFF2-40B4-BE49-F238E27FC236}">
                  <a16:creationId xmlns:a16="http://schemas.microsoft.com/office/drawing/2014/main" id="{6BBF0FC4-49C3-4124-920F-F415A85789B3}"/>
                </a:ext>
              </a:extLst>
            </p:cNvPr>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051;p53">
              <a:extLst>
                <a:ext uri="{FF2B5EF4-FFF2-40B4-BE49-F238E27FC236}">
                  <a16:creationId xmlns:a16="http://schemas.microsoft.com/office/drawing/2014/main" id="{BB66B219-9B06-4A6B-9E7E-125DD5615099}"/>
                </a:ext>
              </a:extLst>
            </p:cNvPr>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052;p53">
              <a:extLst>
                <a:ext uri="{FF2B5EF4-FFF2-40B4-BE49-F238E27FC236}">
                  <a16:creationId xmlns:a16="http://schemas.microsoft.com/office/drawing/2014/main" id="{193101D6-34A1-461D-8B73-74324AB0DD0C}"/>
                </a:ext>
              </a:extLst>
            </p:cNvPr>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053;p53">
              <a:extLst>
                <a:ext uri="{FF2B5EF4-FFF2-40B4-BE49-F238E27FC236}">
                  <a16:creationId xmlns:a16="http://schemas.microsoft.com/office/drawing/2014/main" id="{9F9966ED-848F-4C32-909E-8F9648854EEE}"/>
                </a:ext>
              </a:extLst>
            </p:cNvPr>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054;p53">
              <a:extLst>
                <a:ext uri="{FF2B5EF4-FFF2-40B4-BE49-F238E27FC236}">
                  <a16:creationId xmlns:a16="http://schemas.microsoft.com/office/drawing/2014/main" id="{06D8609F-FA06-49E5-81D9-34FD650C51B7}"/>
                </a:ext>
              </a:extLst>
            </p:cNvPr>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055;p53">
              <a:extLst>
                <a:ext uri="{FF2B5EF4-FFF2-40B4-BE49-F238E27FC236}">
                  <a16:creationId xmlns:a16="http://schemas.microsoft.com/office/drawing/2014/main" id="{D294735D-80AA-4B11-B3B6-D552A0FBD79B}"/>
                </a:ext>
              </a:extLst>
            </p:cNvPr>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056;p53">
              <a:extLst>
                <a:ext uri="{FF2B5EF4-FFF2-40B4-BE49-F238E27FC236}">
                  <a16:creationId xmlns:a16="http://schemas.microsoft.com/office/drawing/2014/main" id="{A6D4598F-1E16-4FA8-B2DD-0104D86B8CE3}"/>
                </a:ext>
              </a:extLst>
            </p:cNvPr>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057;p53">
              <a:extLst>
                <a:ext uri="{FF2B5EF4-FFF2-40B4-BE49-F238E27FC236}">
                  <a16:creationId xmlns:a16="http://schemas.microsoft.com/office/drawing/2014/main" id="{CD369125-4EF1-4F29-8A2A-A30EC67626EC}"/>
                </a:ext>
              </a:extLst>
            </p:cNvPr>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058;p53">
              <a:extLst>
                <a:ext uri="{FF2B5EF4-FFF2-40B4-BE49-F238E27FC236}">
                  <a16:creationId xmlns:a16="http://schemas.microsoft.com/office/drawing/2014/main" id="{E4134BE0-4A1E-48B6-9123-78DA763E65C2}"/>
                </a:ext>
              </a:extLst>
            </p:cNvPr>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059;p53">
              <a:extLst>
                <a:ext uri="{FF2B5EF4-FFF2-40B4-BE49-F238E27FC236}">
                  <a16:creationId xmlns:a16="http://schemas.microsoft.com/office/drawing/2014/main" id="{1C396947-B1EA-403D-9145-FC708E08426A}"/>
                </a:ext>
              </a:extLst>
            </p:cNvPr>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060;p53">
              <a:extLst>
                <a:ext uri="{FF2B5EF4-FFF2-40B4-BE49-F238E27FC236}">
                  <a16:creationId xmlns:a16="http://schemas.microsoft.com/office/drawing/2014/main" id="{AEA840E1-CC80-4061-970F-CC1A499D750E}"/>
                </a:ext>
              </a:extLst>
            </p:cNvPr>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061;p53">
              <a:extLst>
                <a:ext uri="{FF2B5EF4-FFF2-40B4-BE49-F238E27FC236}">
                  <a16:creationId xmlns:a16="http://schemas.microsoft.com/office/drawing/2014/main" id="{3F61F360-6D05-4FEF-BAAC-B945E42E3E7D}"/>
                </a:ext>
              </a:extLst>
            </p:cNvPr>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062;p53">
              <a:extLst>
                <a:ext uri="{FF2B5EF4-FFF2-40B4-BE49-F238E27FC236}">
                  <a16:creationId xmlns:a16="http://schemas.microsoft.com/office/drawing/2014/main" id="{24727A9F-E336-4496-85D8-3DA9294EF430}"/>
                </a:ext>
              </a:extLst>
            </p:cNvPr>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063;p53">
              <a:extLst>
                <a:ext uri="{FF2B5EF4-FFF2-40B4-BE49-F238E27FC236}">
                  <a16:creationId xmlns:a16="http://schemas.microsoft.com/office/drawing/2014/main" id="{F7194AC1-29A5-41E1-B002-1C68644CCE27}"/>
                </a:ext>
              </a:extLst>
            </p:cNvPr>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064;p53">
              <a:extLst>
                <a:ext uri="{FF2B5EF4-FFF2-40B4-BE49-F238E27FC236}">
                  <a16:creationId xmlns:a16="http://schemas.microsoft.com/office/drawing/2014/main" id="{F970CA23-D044-4D43-8190-FFB690687DEE}"/>
                </a:ext>
              </a:extLst>
            </p:cNvPr>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065;p53">
              <a:extLst>
                <a:ext uri="{FF2B5EF4-FFF2-40B4-BE49-F238E27FC236}">
                  <a16:creationId xmlns:a16="http://schemas.microsoft.com/office/drawing/2014/main" id="{BF525BD4-0117-4C4C-B9A1-51B1F570EA48}"/>
                </a:ext>
              </a:extLst>
            </p:cNvPr>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066;p53">
              <a:extLst>
                <a:ext uri="{FF2B5EF4-FFF2-40B4-BE49-F238E27FC236}">
                  <a16:creationId xmlns:a16="http://schemas.microsoft.com/office/drawing/2014/main" id="{40E8638F-34E8-4320-9635-E9A7FBAB2A1F}"/>
                </a:ext>
              </a:extLst>
            </p:cNvPr>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067;p53">
              <a:extLst>
                <a:ext uri="{FF2B5EF4-FFF2-40B4-BE49-F238E27FC236}">
                  <a16:creationId xmlns:a16="http://schemas.microsoft.com/office/drawing/2014/main" id="{1231AEB3-5373-496B-BE0B-50DD87782D7E}"/>
                </a:ext>
              </a:extLst>
            </p:cNvPr>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068;p53">
              <a:extLst>
                <a:ext uri="{FF2B5EF4-FFF2-40B4-BE49-F238E27FC236}">
                  <a16:creationId xmlns:a16="http://schemas.microsoft.com/office/drawing/2014/main" id="{D28D042E-FBFA-4701-AB21-656E82578513}"/>
                </a:ext>
              </a:extLst>
            </p:cNvPr>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069;p53">
              <a:extLst>
                <a:ext uri="{FF2B5EF4-FFF2-40B4-BE49-F238E27FC236}">
                  <a16:creationId xmlns:a16="http://schemas.microsoft.com/office/drawing/2014/main" id="{3D312BDD-9F35-471A-8317-A8597753B26C}"/>
                </a:ext>
              </a:extLst>
            </p:cNvPr>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070;p53">
              <a:extLst>
                <a:ext uri="{FF2B5EF4-FFF2-40B4-BE49-F238E27FC236}">
                  <a16:creationId xmlns:a16="http://schemas.microsoft.com/office/drawing/2014/main" id="{0F67C445-D8AC-4A85-AAA5-432E74CA408E}"/>
                </a:ext>
              </a:extLst>
            </p:cNvPr>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071;p53">
              <a:extLst>
                <a:ext uri="{FF2B5EF4-FFF2-40B4-BE49-F238E27FC236}">
                  <a16:creationId xmlns:a16="http://schemas.microsoft.com/office/drawing/2014/main" id="{CD040C59-5932-49D3-B368-2F97B38B8F25}"/>
                </a:ext>
              </a:extLst>
            </p:cNvPr>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072;p53">
              <a:extLst>
                <a:ext uri="{FF2B5EF4-FFF2-40B4-BE49-F238E27FC236}">
                  <a16:creationId xmlns:a16="http://schemas.microsoft.com/office/drawing/2014/main" id="{F7C3A065-48A4-46FC-A222-FCF71C63F2CD}"/>
                </a:ext>
              </a:extLst>
            </p:cNvPr>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073;p53">
              <a:extLst>
                <a:ext uri="{FF2B5EF4-FFF2-40B4-BE49-F238E27FC236}">
                  <a16:creationId xmlns:a16="http://schemas.microsoft.com/office/drawing/2014/main" id="{BC4096A0-7D4D-4C5D-8B09-8D0571D4631D}"/>
                </a:ext>
              </a:extLst>
            </p:cNvPr>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074;p53">
              <a:extLst>
                <a:ext uri="{FF2B5EF4-FFF2-40B4-BE49-F238E27FC236}">
                  <a16:creationId xmlns:a16="http://schemas.microsoft.com/office/drawing/2014/main" id="{CF1143E5-8596-4BDC-80C4-FC9FD8FDFB64}"/>
                </a:ext>
              </a:extLst>
            </p:cNvPr>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075;p53">
              <a:extLst>
                <a:ext uri="{FF2B5EF4-FFF2-40B4-BE49-F238E27FC236}">
                  <a16:creationId xmlns:a16="http://schemas.microsoft.com/office/drawing/2014/main" id="{551EDF44-EAC7-45BC-922A-1962915BE95F}"/>
                </a:ext>
              </a:extLst>
            </p:cNvPr>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076;p53">
              <a:extLst>
                <a:ext uri="{FF2B5EF4-FFF2-40B4-BE49-F238E27FC236}">
                  <a16:creationId xmlns:a16="http://schemas.microsoft.com/office/drawing/2014/main" id="{4E56DD89-055D-4DA1-992C-66C6D50106BF}"/>
                </a:ext>
              </a:extLst>
            </p:cNvPr>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077;p53">
              <a:extLst>
                <a:ext uri="{FF2B5EF4-FFF2-40B4-BE49-F238E27FC236}">
                  <a16:creationId xmlns:a16="http://schemas.microsoft.com/office/drawing/2014/main" id="{C54AA527-43DE-4D0C-B827-0191E1354948}"/>
                </a:ext>
              </a:extLst>
            </p:cNvPr>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078;p53">
              <a:extLst>
                <a:ext uri="{FF2B5EF4-FFF2-40B4-BE49-F238E27FC236}">
                  <a16:creationId xmlns:a16="http://schemas.microsoft.com/office/drawing/2014/main" id="{4C572573-63B4-45AB-88C0-DA8B0BB6F6BB}"/>
                </a:ext>
              </a:extLst>
            </p:cNvPr>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079;p53">
              <a:extLst>
                <a:ext uri="{FF2B5EF4-FFF2-40B4-BE49-F238E27FC236}">
                  <a16:creationId xmlns:a16="http://schemas.microsoft.com/office/drawing/2014/main" id="{7E42F01E-FC34-4A40-A88A-60365DFF6CAB}"/>
                </a:ext>
              </a:extLst>
            </p:cNvPr>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080;p53">
              <a:extLst>
                <a:ext uri="{FF2B5EF4-FFF2-40B4-BE49-F238E27FC236}">
                  <a16:creationId xmlns:a16="http://schemas.microsoft.com/office/drawing/2014/main" id="{154A5499-4E70-4A6E-8A2F-FCD543FC3FC0}"/>
                </a:ext>
              </a:extLst>
            </p:cNvPr>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081;p53">
              <a:extLst>
                <a:ext uri="{FF2B5EF4-FFF2-40B4-BE49-F238E27FC236}">
                  <a16:creationId xmlns:a16="http://schemas.microsoft.com/office/drawing/2014/main" id="{8CF7C957-329F-4865-AC7B-70CA0CAE7DB4}"/>
                </a:ext>
              </a:extLst>
            </p:cNvPr>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082;p53">
              <a:extLst>
                <a:ext uri="{FF2B5EF4-FFF2-40B4-BE49-F238E27FC236}">
                  <a16:creationId xmlns:a16="http://schemas.microsoft.com/office/drawing/2014/main" id="{21C9F1FF-3FF8-4B23-B107-5B0D3F693015}"/>
                </a:ext>
              </a:extLst>
            </p:cNvPr>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083;p53">
              <a:extLst>
                <a:ext uri="{FF2B5EF4-FFF2-40B4-BE49-F238E27FC236}">
                  <a16:creationId xmlns:a16="http://schemas.microsoft.com/office/drawing/2014/main" id="{678EA416-43E6-49F0-8DD6-BEBB5BC79D74}"/>
                </a:ext>
              </a:extLst>
            </p:cNvPr>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084;p53">
              <a:extLst>
                <a:ext uri="{FF2B5EF4-FFF2-40B4-BE49-F238E27FC236}">
                  <a16:creationId xmlns:a16="http://schemas.microsoft.com/office/drawing/2014/main" id="{8301F67B-9A64-4B9A-A432-8822FFD2B3FF}"/>
                </a:ext>
              </a:extLst>
            </p:cNvPr>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085;p53">
              <a:extLst>
                <a:ext uri="{FF2B5EF4-FFF2-40B4-BE49-F238E27FC236}">
                  <a16:creationId xmlns:a16="http://schemas.microsoft.com/office/drawing/2014/main" id="{F28C0488-9DD2-4B6D-84F1-AD9F901CC5A5}"/>
                </a:ext>
              </a:extLst>
            </p:cNvPr>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086;p53">
              <a:extLst>
                <a:ext uri="{FF2B5EF4-FFF2-40B4-BE49-F238E27FC236}">
                  <a16:creationId xmlns:a16="http://schemas.microsoft.com/office/drawing/2014/main" id="{1C6AA9F5-16C0-4BF4-A4BB-E73A0AFFA3C9}"/>
                </a:ext>
              </a:extLst>
            </p:cNvPr>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087;p53">
              <a:extLst>
                <a:ext uri="{FF2B5EF4-FFF2-40B4-BE49-F238E27FC236}">
                  <a16:creationId xmlns:a16="http://schemas.microsoft.com/office/drawing/2014/main" id="{4EC2F2CE-E83B-4005-A531-93A1D17B2393}"/>
                </a:ext>
              </a:extLst>
            </p:cNvPr>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88;p53">
              <a:extLst>
                <a:ext uri="{FF2B5EF4-FFF2-40B4-BE49-F238E27FC236}">
                  <a16:creationId xmlns:a16="http://schemas.microsoft.com/office/drawing/2014/main" id="{FEA9D357-99B8-48F5-A663-E3615FFCA83C}"/>
                </a:ext>
              </a:extLst>
            </p:cNvPr>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89;p53">
              <a:extLst>
                <a:ext uri="{FF2B5EF4-FFF2-40B4-BE49-F238E27FC236}">
                  <a16:creationId xmlns:a16="http://schemas.microsoft.com/office/drawing/2014/main" id="{77C9B8D3-9271-4D1B-BED2-E583EAFAB658}"/>
                </a:ext>
              </a:extLst>
            </p:cNvPr>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90;p53">
              <a:extLst>
                <a:ext uri="{FF2B5EF4-FFF2-40B4-BE49-F238E27FC236}">
                  <a16:creationId xmlns:a16="http://schemas.microsoft.com/office/drawing/2014/main" id="{188255DC-2507-4A2D-942B-E08DF8991678}"/>
                </a:ext>
              </a:extLst>
            </p:cNvPr>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91;p53">
              <a:extLst>
                <a:ext uri="{FF2B5EF4-FFF2-40B4-BE49-F238E27FC236}">
                  <a16:creationId xmlns:a16="http://schemas.microsoft.com/office/drawing/2014/main" id="{55621C77-35C9-4C85-A3BA-492FE9102877}"/>
                </a:ext>
              </a:extLst>
            </p:cNvPr>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92;p53">
              <a:extLst>
                <a:ext uri="{FF2B5EF4-FFF2-40B4-BE49-F238E27FC236}">
                  <a16:creationId xmlns:a16="http://schemas.microsoft.com/office/drawing/2014/main" id="{3FAA52D0-595A-4A8D-9C9A-344B98E19F15}"/>
                </a:ext>
              </a:extLst>
            </p:cNvPr>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93;p53">
              <a:extLst>
                <a:ext uri="{FF2B5EF4-FFF2-40B4-BE49-F238E27FC236}">
                  <a16:creationId xmlns:a16="http://schemas.microsoft.com/office/drawing/2014/main" id="{9AD9C50A-52EB-4A08-9B8E-AD7F3CA0A5EF}"/>
                </a:ext>
              </a:extLst>
            </p:cNvPr>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94;p53">
              <a:extLst>
                <a:ext uri="{FF2B5EF4-FFF2-40B4-BE49-F238E27FC236}">
                  <a16:creationId xmlns:a16="http://schemas.microsoft.com/office/drawing/2014/main" id="{D4EFDFEF-D2F0-4AFD-9094-C5D63EB30497}"/>
                </a:ext>
              </a:extLst>
            </p:cNvPr>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95;p53">
              <a:extLst>
                <a:ext uri="{FF2B5EF4-FFF2-40B4-BE49-F238E27FC236}">
                  <a16:creationId xmlns:a16="http://schemas.microsoft.com/office/drawing/2014/main" id="{0DB81B32-F2A2-4C4B-922B-871461A70EEE}"/>
                </a:ext>
              </a:extLst>
            </p:cNvPr>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96;p53">
              <a:extLst>
                <a:ext uri="{FF2B5EF4-FFF2-40B4-BE49-F238E27FC236}">
                  <a16:creationId xmlns:a16="http://schemas.microsoft.com/office/drawing/2014/main" id="{3BD6FB85-D0F0-497C-9E32-11E4A4630B52}"/>
                </a:ext>
              </a:extLst>
            </p:cNvPr>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97;p53">
              <a:extLst>
                <a:ext uri="{FF2B5EF4-FFF2-40B4-BE49-F238E27FC236}">
                  <a16:creationId xmlns:a16="http://schemas.microsoft.com/office/drawing/2014/main" id="{DCB351C6-4720-403D-8B53-9FF47D4384F7}"/>
                </a:ext>
              </a:extLst>
            </p:cNvPr>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098;p53">
              <a:extLst>
                <a:ext uri="{FF2B5EF4-FFF2-40B4-BE49-F238E27FC236}">
                  <a16:creationId xmlns:a16="http://schemas.microsoft.com/office/drawing/2014/main" id="{7F9F3F45-FA2E-42FC-9157-732FA8149746}"/>
                </a:ext>
              </a:extLst>
            </p:cNvPr>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099;p53">
              <a:extLst>
                <a:ext uri="{FF2B5EF4-FFF2-40B4-BE49-F238E27FC236}">
                  <a16:creationId xmlns:a16="http://schemas.microsoft.com/office/drawing/2014/main" id="{1A83411E-B3B4-485C-BDDE-1D0C334407C2}"/>
                </a:ext>
              </a:extLst>
            </p:cNvPr>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100;p53">
              <a:extLst>
                <a:ext uri="{FF2B5EF4-FFF2-40B4-BE49-F238E27FC236}">
                  <a16:creationId xmlns:a16="http://schemas.microsoft.com/office/drawing/2014/main" id="{5AAB5051-B0FA-49E4-BC66-E36870E1B406}"/>
                </a:ext>
              </a:extLst>
            </p:cNvPr>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101;p53">
              <a:extLst>
                <a:ext uri="{FF2B5EF4-FFF2-40B4-BE49-F238E27FC236}">
                  <a16:creationId xmlns:a16="http://schemas.microsoft.com/office/drawing/2014/main" id="{A70EF715-3C22-412A-A597-0E611360A732}"/>
                </a:ext>
              </a:extLst>
            </p:cNvPr>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102;p53">
              <a:extLst>
                <a:ext uri="{FF2B5EF4-FFF2-40B4-BE49-F238E27FC236}">
                  <a16:creationId xmlns:a16="http://schemas.microsoft.com/office/drawing/2014/main" id="{27091AF9-CBFD-42AF-AD30-435426EBF644}"/>
                </a:ext>
              </a:extLst>
            </p:cNvPr>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103;p53">
              <a:extLst>
                <a:ext uri="{FF2B5EF4-FFF2-40B4-BE49-F238E27FC236}">
                  <a16:creationId xmlns:a16="http://schemas.microsoft.com/office/drawing/2014/main" id="{7CCB0B34-4064-4EFD-87C9-6BC3689F6634}"/>
                </a:ext>
              </a:extLst>
            </p:cNvPr>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104;p53">
              <a:extLst>
                <a:ext uri="{FF2B5EF4-FFF2-40B4-BE49-F238E27FC236}">
                  <a16:creationId xmlns:a16="http://schemas.microsoft.com/office/drawing/2014/main" id="{BFC37D53-B8A3-4611-BE11-FB8D12B45C58}"/>
                </a:ext>
              </a:extLst>
            </p:cNvPr>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105;p53">
              <a:extLst>
                <a:ext uri="{FF2B5EF4-FFF2-40B4-BE49-F238E27FC236}">
                  <a16:creationId xmlns:a16="http://schemas.microsoft.com/office/drawing/2014/main" id="{26704D0F-826C-4357-A35C-5FEF57D62357}"/>
                </a:ext>
              </a:extLst>
            </p:cNvPr>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106;p53">
              <a:extLst>
                <a:ext uri="{FF2B5EF4-FFF2-40B4-BE49-F238E27FC236}">
                  <a16:creationId xmlns:a16="http://schemas.microsoft.com/office/drawing/2014/main" id="{5089299C-D0B4-4BD3-92C7-180BF04C3ECF}"/>
                </a:ext>
              </a:extLst>
            </p:cNvPr>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107;p53">
              <a:extLst>
                <a:ext uri="{FF2B5EF4-FFF2-40B4-BE49-F238E27FC236}">
                  <a16:creationId xmlns:a16="http://schemas.microsoft.com/office/drawing/2014/main" id="{20D4DC2F-B73F-4F50-AB15-2313FC2E42DF}"/>
                </a:ext>
              </a:extLst>
            </p:cNvPr>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108;p53">
              <a:extLst>
                <a:ext uri="{FF2B5EF4-FFF2-40B4-BE49-F238E27FC236}">
                  <a16:creationId xmlns:a16="http://schemas.microsoft.com/office/drawing/2014/main" id="{1A05DC0D-90A6-4F5A-BB0D-7ABA5EF85998}"/>
                </a:ext>
              </a:extLst>
            </p:cNvPr>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109;p53">
              <a:extLst>
                <a:ext uri="{FF2B5EF4-FFF2-40B4-BE49-F238E27FC236}">
                  <a16:creationId xmlns:a16="http://schemas.microsoft.com/office/drawing/2014/main" id="{F5505BE1-0036-4938-8E8E-E688971FE293}"/>
                </a:ext>
              </a:extLst>
            </p:cNvPr>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110;p53">
              <a:extLst>
                <a:ext uri="{FF2B5EF4-FFF2-40B4-BE49-F238E27FC236}">
                  <a16:creationId xmlns:a16="http://schemas.microsoft.com/office/drawing/2014/main" id="{A1374F18-77A1-4723-9DB7-45A096487D7A}"/>
                </a:ext>
              </a:extLst>
            </p:cNvPr>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111;p53">
              <a:extLst>
                <a:ext uri="{FF2B5EF4-FFF2-40B4-BE49-F238E27FC236}">
                  <a16:creationId xmlns:a16="http://schemas.microsoft.com/office/drawing/2014/main" id="{D0C4F936-E70B-4403-BEA1-B90A49CFB085}"/>
                </a:ext>
              </a:extLst>
            </p:cNvPr>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112;p53">
              <a:extLst>
                <a:ext uri="{FF2B5EF4-FFF2-40B4-BE49-F238E27FC236}">
                  <a16:creationId xmlns:a16="http://schemas.microsoft.com/office/drawing/2014/main" id="{188B38E7-4304-4FE0-948E-7F35EEDDA6A9}"/>
                </a:ext>
              </a:extLst>
            </p:cNvPr>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113;p53">
              <a:extLst>
                <a:ext uri="{FF2B5EF4-FFF2-40B4-BE49-F238E27FC236}">
                  <a16:creationId xmlns:a16="http://schemas.microsoft.com/office/drawing/2014/main" id="{F4619AEC-FC0A-4782-9680-0C360A4FB30C}"/>
                </a:ext>
              </a:extLst>
            </p:cNvPr>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114;p53">
              <a:extLst>
                <a:ext uri="{FF2B5EF4-FFF2-40B4-BE49-F238E27FC236}">
                  <a16:creationId xmlns:a16="http://schemas.microsoft.com/office/drawing/2014/main" id="{4F0D78D3-5EDB-4304-9B1B-545187CD6DFF}"/>
                </a:ext>
              </a:extLst>
            </p:cNvPr>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115;p53">
              <a:extLst>
                <a:ext uri="{FF2B5EF4-FFF2-40B4-BE49-F238E27FC236}">
                  <a16:creationId xmlns:a16="http://schemas.microsoft.com/office/drawing/2014/main" id="{FDAB0771-12B0-4362-8FA7-7F6B4B6ADD74}"/>
                </a:ext>
              </a:extLst>
            </p:cNvPr>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116;p53">
              <a:extLst>
                <a:ext uri="{FF2B5EF4-FFF2-40B4-BE49-F238E27FC236}">
                  <a16:creationId xmlns:a16="http://schemas.microsoft.com/office/drawing/2014/main" id="{C681EC06-B2E8-496E-9F5F-3EE4F3FB0E1A}"/>
                </a:ext>
              </a:extLst>
            </p:cNvPr>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117;p53">
              <a:extLst>
                <a:ext uri="{FF2B5EF4-FFF2-40B4-BE49-F238E27FC236}">
                  <a16:creationId xmlns:a16="http://schemas.microsoft.com/office/drawing/2014/main" id="{0EA99785-BF76-4950-B366-A048F98C62B4}"/>
                </a:ext>
              </a:extLst>
            </p:cNvPr>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118;p53">
              <a:extLst>
                <a:ext uri="{FF2B5EF4-FFF2-40B4-BE49-F238E27FC236}">
                  <a16:creationId xmlns:a16="http://schemas.microsoft.com/office/drawing/2014/main" id="{61FC92CD-F060-4923-AEA8-7D957E1E8302}"/>
                </a:ext>
              </a:extLst>
            </p:cNvPr>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119;p53">
              <a:extLst>
                <a:ext uri="{FF2B5EF4-FFF2-40B4-BE49-F238E27FC236}">
                  <a16:creationId xmlns:a16="http://schemas.microsoft.com/office/drawing/2014/main" id="{083A1616-29F9-48DA-82E3-FA383F1680E3}"/>
                </a:ext>
              </a:extLst>
            </p:cNvPr>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120;p53">
              <a:extLst>
                <a:ext uri="{FF2B5EF4-FFF2-40B4-BE49-F238E27FC236}">
                  <a16:creationId xmlns:a16="http://schemas.microsoft.com/office/drawing/2014/main" id="{C027B738-0F28-460D-A0FF-E335D42DBB74}"/>
                </a:ext>
              </a:extLst>
            </p:cNvPr>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121;p53">
              <a:extLst>
                <a:ext uri="{FF2B5EF4-FFF2-40B4-BE49-F238E27FC236}">
                  <a16:creationId xmlns:a16="http://schemas.microsoft.com/office/drawing/2014/main" id="{8CBDD7AB-9E5F-4EF5-8AB2-89D02E56C4C7}"/>
                </a:ext>
              </a:extLst>
            </p:cNvPr>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122;p53">
              <a:extLst>
                <a:ext uri="{FF2B5EF4-FFF2-40B4-BE49-F238E27FC236}">
                  <a16:creationId xmlns:a16="http://schemas.microsoft.com/office/drawing/2014/main" id="{1A6F6C80-9F00-40CC-860E-54E484FC407C}"/>
                </a:ext>
              </a:extLst>
            </p:cNvPr>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123;p53">
              <a:extLst>
                <a:ext uri="{FF2B5EF4-FFF2-40B4-BE49-F238E27FC236}">
                  <a16:creationId xmlns:a16="http://schemas.microsoft.com/office/drawing/2014/main" id="{7D39E768-0880-4365-8962-ED11987B6D22}"/>
                </a:ext>
              </a:extLst>
            </p:cNvPr>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124;p53">
              <a:extLst>
                <a:ext uri="{FF2B5EF4-FFF2-40B4-BE49-F238E27FC236}">
                  <a16:creationId xmlns:a16="http://schemas.microsoft.com/office/drawing/2014/main" id="{E2D06A3E-7543-4100-A049-641B9A70B421}"/>
                </a:ext>
              </a:extLst>
            </p:cNvPr>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125;p53">
              <a:extLst>
                <a:ext uri="{FF2B5EF4-FFF2-40B4-BE49-F238E27FC236}">
                  <a16:creationId xmlns:a16="http://schemas.microsoft.com/office/drawing/2014/main" id="{37F3D90A-C238-4B5B-8269-703E17476414}"/>
                </a:ext>
              </a:extLst>
            </p:cNvPr>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126;p53">
              <a:extLst>
                <a:ext uri="{FF2B5EF4-FFF2-40B4-BE49-F238E27FC236}">
                  <a16:creationId xmlns:a16="http://schemas.microsoft.com/office/drawing/2014/main" id="{F956136B-6BAC-4457-8830-4917AAD9025D}"/>
                </a:ext>
              </a:extLst>
            </p:cNvPr>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127;p53">
              <a:extLst>
                <a:ext uri="{FF2B5EF4-FFF2-40B4-BE49-F238E27FC236}">
                  <a16:creationId xmlns:a16="http://schemas.microsoft.com/office/drawing/2014/main" id="{E8BCBBA4-087B-4A63-B0B1-12264F34986C}"/>
                </a:ext>
              </a:extLst>
            </p:cNvPr>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128;p53">
              <a:extLst>
                <a:ext uri="{FF2B5EF4-FFF2-40B4-BE49-F238E27FC236}">
                  <a16:creationId xmlns:a16="http://schemas.microsoft.com/office/drawing/2014/main" id="{F8F6A0D7-6120-4578-91A0-BC475132C597}"/>
                </a:ext>
              </a:extLst>
            </p:cNvPr>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129;p53">
              <a:extLst>
                <a:ext uri="{FF2B5EF4-FFF2-40B4-BE49-F238E27FC236}">
                  <a16:creationId xmlns:a16="http://schemas.microsoft.com/office/drawing/2014/main" id="{7F395A7A-ED65-4D31-AD37-1802AACAA84E}"/>
                </a:ext>
              </a:extLst>
            </p:cNvPr>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130;p53">
              <a:extLst>
                <a:ext uri="{FF2B5EF4-FFF2-40B4-BE49-F238E27FC236}">
                  <a16:creationId xmlns:a16="http://schemas.microsoft.com/office/drawing/2014/main" id="{B0417942-12A4-4D58-89CC-2356CE4820C7}"/>
                </a:ext>
              </a:extLst>
            </p:cNvPr>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131;p53">
              <a:extLst>
                <a:ext uri="{FF2B5EF4-FFF2-40B4-BE49-F238E27FC236}">
                  <a16:creationId xmlns:a16="http://schemas.microsoft.com/office/drawing/2014/main" id="{F7599EB3-4DD9-44F1-98C9-8692008D8B2B}"/>
                </a:ext>
              </a:extLst>
            </p:cNvPr>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132;p53">
              <a:extLst>
                <a:ext uri="{FF2B5EF4-FFF2-40B4-BE49-F238E27FC236}">
                  <a16:creationId xmlns:a16="http://schemas.microsoft.com/office/drawing/2014/main" id="{CC6E4AEF-89DE-4C35-A22C-C49CCB13781C}"/>
                </a:ext>
              </a:extLst>
            </p:cNvPr>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133;p53">
              <a:extLst>
                <a:ext uri="{FF2B5EF4-FFF2-40B4-BE49-F238E27FC236}">
                  <a16:creationId xmlns:a16="http://schemas.microsoft.com/office/drawing/2014/main" id="{F29AACA1-252D-4777-ADC4-89D6A38F4AD1}"/>
                </a:ext>
              </a:extLst>
            </p:cNvPr>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134;p53">
              <a:extLst>
                <a:ext uri="{FF2B5EF4-FFF2-40B4-BE49-F238E27FC236}">
                  <a16:creationId xmlns:a16="http://schemas.microsoft.com/office/drawing/2014/main" id="{43B449BF-EF0F-4560-8C98-B690A4AD5C5F}"/>
                </a:ext>
              </a:extLst>
            </p:cNvPr>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135;p53">
              <a:extLst>
                <a:ext uri="{FF2B5EF4-FFF2-40B4-BE49-F238E27FC236}">
                  <a16:creationId xmlns:a16="http://schemas.microsoft.com/office/drawing/2014/main" id="{9B29A57E-4B93-4BE1-AAE0-2B46E955F1AB}"/>
                </a:ext>
              </a:extLst>
            </p:cNvPr>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136;p53">
              <a:extLst>
                <a:ext uri="{FF2B5EF4-FFF2-40B4-BE49-F238E27FC236}">
                  <a16:creationId xmlns:a16="http://schemas.microsoft.com/office/drawing/2014/main" id="{DA290108-877F-42A8-8557-3915DF06A69E}"/>
                </a:ext>
              </a:extLst>
            </p:cNvPr>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137;p53">
              <a:extLst>
                <a:ext uri="{FF2B5EF4-FFF2-40B4-BE49-F238E27FC236}">
                  <a16:creationId xmlns:a16="http://schemas.microsoft.com/office/drawing/2014/main" id="{B297FF2F-8261-4B3E-B8CE-05AF4F911C04}"/>
                </a:ext>
              </a:extLst>
            </p:cNvPr>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138;p53">
              <a:extLst>
                <a:ext uri="{FF2B5EF4-FFF2-40B4-BE49-F238E27FC236}">
                  <a16:creationId xmlns:a16="http://schemas.microsoft.com/office/drawing/2014/main" id="{8F83981B-873B-4E14-8302-D567C9578B5B}"/>
                </a:ext>
              </a:extLst>
            </p:cNvPr>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139;p53">
              <a:extLst>
                <a:ext uri="{FF2B5EF4-FFF2-40B4-BE49-F238E27FC236}">
                  <a16:creationId xmlns:a16="http://schemas.microsoft.com/office/drawing/2014/main" id="{97873E3E-BD22-4E0C-8FDF-DBD3529ED85E}"/>
                </a:ext>
              </a:extLst>
            </p:cNvPr>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140;p53">
              <a:extLst>
                <a:ext uri="{FF2B5EF4-FFF2-40B4-BE49-F238E27FC236}">
                  <a16:creationId xmlns:a16="http://schemas.microsoft.com/office/drawing/2014/main" id="{7C2AFB73-B5AF-4720-9134-4CEB06E3D117}"/>
                </a:ext>
              </a:extLst>
            </p:cNvPr>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141;p53">
              <a:extLst>
                <a:ext uri="{FF2B5EF4-FFF2-40B4-BE49-F238E27FC236}">
                  <a16:creationId xmlns:a16="http://schemas.microsoft.com/office/drawing/2014/main" id="{58FAB65C-E3EA-41EF-BAA7-F3B9FE9F03F6}"/>
                </a:ext>
              </a:extLst>
            </p:cNvPr>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142;p53">
              <a:extLst>
                <a:ext uri="{FF2B5EF4-FFF2-40B4-BE49-F238E27FC236}">
                  <a16:creationId xmlns:a16="http://schemas.microsoft.com/office/drawing/2014/main" id="{238289FB-6308-4A0C-9BB7-561DD48990AD}"/>
                </a:ext>
              </a:extLst>
            </p:cNvPr>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143;p53">
              <a:extLst>
                <a:ext uri="{FF2B5EF4-FFF2-40B4-BE49-F238E27FC236}">
                  <a16:creationId xmlns:a16="http://schemas.microsoft.com/office/drawing/2014/main" id="{0C3B1FF9-728E-471A-B4EA-A20D05C8CE56}"/>
                </a:ext>
              </a:extLst>
            </p:cNvPr>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144;p53">
              <a:extLst>
                <a:ext uri="{FF2B5EF4-FFF2-40B4-BE49-F238E27FC236}">
                  <a16:creationId xmlns:a16="http://schemas.microsoft.com/office/drawing/2014/main" id="{08FCFC2E-EF15-4A35-A5B6-A04A63543221}"/>
                </a:ext>
              </a:extLst>
            </p:cNvPr>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145;p53">
              <a:extLst>
                <a:ext uri="{FF2B5EF4-FFF2-40B4-BE49-F238E27FC236}">
                  <a16:creationId xmlns:a16="http://schemas.microsoft.com/office/drawing/2014/main" id="{14C5709B-CA58-43B3-8E5E-AA1EA9BF533A}"/>
                </a:ext>
              </a:extLst>
            </p:cNvPr>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146;p53">
              <a:extLst>
                <a:ext uri="{FF2B5EF4-FFF2-40B4-BE49-F238E27FC236}">
                  <a16:creationId xmlns:a16="http://schemas.microsoft.com/office/drawing/2014/main" id="{23DC9FB0-0D5D-4A52-8617-A6BB435EA287}"/>
                </a:ext>
              </a:extLst>
            </p:cNvPr>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147;p53">
              <a:extLst>
                <a:ext uri="{FF2B5EF4-FFF2-40B4-BE49-F238E27FC236}">
                  <a16:creationId xmlns:a16="http://schemas.microsoft.com/office/drawing/2014/main" id="{69BCDB57-4B64-4425-9934-200B512FF2C1}"/>
                </a:ext>
              </a:extLst>
            </p:cNvPr>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148;p53">
              <a:extLst>
                <a:ext uri="{FF2B5EF4-FFF2-40B4-BE49-F238E27FC236}">
                  <a16:creationId xmlns:a16="http://schemas.microsoft.com/office/drawing/2014/main" id="{88AB01D0-025F-4CD6-A900-CEE4ACBEDBF7}"/>
                </a:ext>
              </a:extLst>
            </p:cNvPr>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149;p53">
              <a:extLst>
                <a:ext uri="{FF2B5EF4-FFF2-40B4-BE49-F238E27FC236}">
                  <a16:creationId xmlns:a16="http://schemas.microsoft.com/office/drawing/2014/main" id="{D676340A-E3A0-45AA-A8E7-260603069737}"/>
                </a:ext>
              </a:extLst>
            </p:cNvPr>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150;p53">
              <a:extLst>
                <a:ext uri="{FF2B5EF4-FFF2-40B4-BE49-F238E27FC236}">
                  <a16:creationId xmlns:a16="http://schemas.microsoft.com/office/drawing/2014/main" id="{AC3C0BDB-0A8E-4FFF-826A-8CC7B291A23A}"/>
                </a:ext>
              </a:extLst>
            </p:cNvPr>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4151;p53">
              <a:extLst>
                <a:ext uri="{FF2B5EF4-FFF2-40B4-BE49-F238E27FC236}">
                  <a16:creationId xmlns:a16="http://schemas.microsoft.com/office/drawing/2014/main" id="{195AC2D4-CC73-4AE4-9C75-408F476CE491}"/>
                </a:ext>
              </a:extLst>
            </p:cNvPr>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4152;p53">
              <a:extLst>
                <a:ext uri="{FF2B5EF4-FFF2-40B4-BE49-F238E27FC236}">
                  <a16:creationId xmlns:a16="http://schemas.microsoft.com/office/drawing/2014/main" id="{EF161F03-B28C-4F0E-825C-287D61E8D7B8}"/>
                </a:ext>
              </a:extLst>
            </p:cNvPr>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153;p53">
              <a:extLst>
                <a:ext uri="{FF2B5EF4-FFF2-40B4-BE49-F238E27FC236}">
                  <a16:creationId xmlns:a16="http://schemas.microsoft.com/office/drawing/2014/main" id="{5B846834-5BFE-4227-B9DE-1606BE39190C}"/>
                </a:ext>
              </a:extLst>
            </p:cNvPr>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154;p53">
              <a:extLst>
                <a:ext uri="{FF2B5EF4-FFF2-40B4-BE49-F238E27FC236}">
                  <a16:creationId xmlns:a16="http://schemas.microsoft.com/office/drawing/2014/main" id="{0563A1BF-5E34-44D9-90CB-D1DF6081F8E7}"/>
                </a:ext>
              </a:extLst>
            </p:cNvPr>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155;p53">
              <a:extLst>
                <a:ext uri="{FF2B5EF4-FFF2-40B4-BE49-F238E27FC236}">
                  <a16:creationId xmlns:a16="http://schemas.microsoft.com/office/drawing/2014/main" id="{C694D5A7-B5E0-4263-8351-BBCF1A869832}"/>
                </a:ext>
              </a:extLst>
            </p:cNvPr>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156;p53">
              <a:extLst>
                <a:ext uri="{FF2B5EF4-FFF2-40B4-BE49-F238E27FC236}">
                  <a16:creationId xmlns:a16="http://schemas.microsoft.com/office/drawing/2014/main" id="{3E4AB52F-F9E6-462E-9975-02DA50E66179}"/>
                </a:ext>
              </a:extLst>
            </p:cNvPr>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157;p53">
              <a:extLst>
                <a:ext uri="{FF2B5EF4-FFF2-40B4-BE49-F238E27FC236}">
                  <a16:creationId xmlns:a16="http://schemas.microsoft.com/office/drawing/2014/main" id="{24D27D76-884E-49E8-AEE0-1A682750B7CE}"/>
                </a:ext>
              </a:extLst>
            </p:cNvPr>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158;p53">
              <a:extLst>
                <a:ext uri="{FF2B5EF4-FFF2-40B4-BE49-F238E27FC236}">
                  <a16:creationId xmlns:a16="http://schemas.microsoft.com/office/drawing/2014/main" id="{821B344F-CDCF-49EC-98B4-95DFBE76F20E}"/>
                </a:ext>
              </a:extLst>
            </p:cNvPr>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159;p53">
              <a:extLst>
                <a:ext uri="{FF2B5EF4-FFF2-40B4-BE49-F238E27FC236}">
                  <a16:creationId xmlns:a16="http://schemas.microsoft.com/office/drawing/2014/main" id="{BDCDB7A8-181B-4BD9-B96B-C05C1600A357}"/>
                </a:ext>
              </a:extLst>
            </p:cNvPr>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160;p53">
              <a:extLst>
                <a:ext uri="{FF2B5EF4-FFF2-40B4-BE49-F238E27FC236}">
                  <a16:creationId xmlns:a16="http://schemas.microsoft.com/office/drawing/2014/main" id="{C9066C1F-7BC0-4234-A3E6-0C39A65E9326}"/>
                </a:ext>
              </a:extLst>
            </p:cNvPr>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161;p53">
              <a:extLst>
                <a:ext uri="{FF2B5EF4-FFF2-40B4-BE49-F238E27FC236}">
                  <a16:creationId xmlns:a16="http://schemas.microsoft.com/office/drawing/2014/main" id="{BD1956AB-F97A-49B6-B195-3A2960CD00D1}"/>
                </a:ext>
              </a:extLst>
            </p:cNvPr>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162;p53">
              <a:extLst>
                <a:ext uri="{FF2B5EF4-FFF2-40B4-BE49-F238E27FC236}">
                  <a16:creationId xmlns:a16="http://schemas.microsoft.com/office/drawing/2014/main" id="{30F7F737-D73B-4E76-92E1-9C0E539EBA4B}"/>
                </a:ext>
              </a:extLst>
            </p:cNvPr>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163;p53">
              <a:extLst>
                <a:ext uri="{FF2B5EF4-FFF2-40B4-BE49-F238E27FC236}">
                  <a16:creationId xmlns:a16="http://schemas.microsoft.com/office/drawing/2014/main" id="{BE666CB9-0860-462E-8D65-2A1D26770810}"/>
                </a:ext>
              </a:extLst>
            </p:cNvPr>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164;p53">
              <a:extLst>
                <a:ext uri="{FF2B5EF4-FFF2-40B4-BE49-F238E27FC236}">
                  <a16:creationId xmlns:a16="http://schemas.microsoft.com/office/drawing/2014/main" id="{86773DF9-5854-4A4B-9F73-13DE7156AB41}"/>
                </a:ext>
              </a:extLst>
            </p:cNvPr>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165;p53">
              <a:extLst>
                <a:ext uri="{FF2B5EF4-FFF2-40B4-BE49-F238E27FC236}">
                  <a16:creationId xmlns:a16="http://schemas.microsoft.com/office/drawing/2014/main" id="{D88F6C4C-6671-4952-90E1-34AAF91A044D}"/>
                </a:ext>
              </a:extLst>
            </p:cNvPr>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166;p53">
              <a:extLst>
                <a:ext uri="{FF2B5EF4-FFF2-40B4-BE49-F238E27FC236}">
                  <a16:creationId xmlns:a16="http://schemas.microsoft.com/office/drawing/2014/main" id="{3FA82578-D0A6-4FD7-8FDC-7366BF39401B}"/>
                </a:ext>
              </a:extLst>
            </p:cNvPr>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167;p53">
              <a:extLst>
                <a:ext uri="{FF2B5EF4-FFF2-40B4-BE49-F238E27FC236}">
                  <a16:creationId xmlns:a16="http://schemas.microsoft.com/office/drawing/2014/main" id="{FE9D8B2C-C6C6-4DEE-8327-A12A1DD185AF}"/>
                </a:ext>
              </a:extLst>
            </p:cNvPr>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168;p53">
              <a:extLst>
                <a:ext uri="{FF2B5EF4-FFF2-40B4-BE49-F238E27FC236}">
                  <a16:creationId xmlns:a16="http://schemas.microsoft.com/office/drawing/2014/main" id="{1668DD85-71B3-4AAD-88F2-A7DB3CD28AFD}"/>
                </a:ext>
              </a:extLst>
            </p:cNvPr>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169;p53">
              <a:extLst>
                <a:ext uri="{FF2B5EF4-FFF2-40B4-BE49-F238E27FC236}">
                  <a16:creationId xmlns:a16="http://schemas.microsoft.com/office/drawing/2014/main" id="{0AEDDF4F-6A1A-40C5-9AA1-0E57E4B078B1}"/>
                </a:ext>
              </a:extLst>
            </p:cNvPr>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170;p53">
              <a:extLst>
                <a:ext uri="{FF2B5EF4-FFF2-40B4-BE49-F238E27FC236}">
                  <a16:creationId xmlns:a16="http://schemas.microsoft.com/office/drawing/2014/main" id="{B7FB41E8-DF3E-43F0-AF17-E98363DF85C0}"/>
                </a:ext>
              </a:extLst>
            </p:cNvPr>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171;p53">
              <a:extLst>
                <a:ext uri="{FF2B5EF4-FFF2-40B4-BE49-F238E27FC236}">
                  <a16:creationId xmlns:a16="http://schemas.microsoft.com/office/drawing/2014/main" id="{F9DA5AC5-BAD6-4D23-AC98-E86B7629896A}"/>
                </a:ext>
              </a:extLst>
            </p:cNvPr>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172;p53">
              <a:extLst>
                <a:ext uri="{FF2B5EF4-FFF2-40B4-BE49-F238E27FC236}">
                  <a16:creationId xmlns:a16="http://schemas.microsoft.com/office/drawing/2014/main" id="{D332A972-57D1-43D2-ADA7-E13E9D99BA19}"/>
                </a:ext>
              </a:extLst>
            </p:cNvPr>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173;p53">
              <a:extLst>
                <a:ext uri="{FF2B5EF4-FFF2-40B4-BE49-F238E27FC236}">
                  <a16:creationId xmlns:a16="http://schemas.microsoft.com/office/drawing/2014/main" id="{6A0D9F0F-B95A-45BD-8C3B-6CBF9DCC24D2}"/>
                </a:ext>
              </a:extLst>
            </p:cNvPr>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174;p53">
              <a:extLst>
                <a:ext uri="{FF2B5EF4-FFF2-40B4-BE49-F238E27FC236}">
                  <a16:creationId xmlns:a16="http://schemas.microsoft.com/office/drawing/2014/main" id="{69679AF2-B339-42AB-8622-CD3F7796B22A}"/>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175;p53">
              <a:extLst>
                <a:ext uri="{FF2B5EF4-FFF2-40B4-BE49-F238E27FC236}">
                  <a16:creationId xmlns:a16="http://schemas.microsoft.com/office/drawing/2014/main" id="{72641CEC-2816-407E-BA25-4ED36FBED321}"/>
                </a:ext>
              </a:extLst>
            </p:cNvPr>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176;p53">
              <a:extLst>
                <a:ext uri="{FF2B5EF4-FFF2-40B4-BE49-F238E27FC236}">
                  <a16:creationId xmlns:a16="http://schemas.microsoft.com/office/drawing/2014/main" id="{187669BD-D340-40D2-A2DA-210CD6DC6A64}"/>
                </a:ext>
              </a:extLst>
            </p:cNvPr>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177;p53">
              <a:extLst>
                <a:ext uri="{FF2B5EF4-FFF2-40B4-BE49-F238E27FC236}">
                  <a16:creationId xmlns:a16="http://schemas.microsoft.com/office/drawing/2014/main" id="{CDB866B7-F600-4FC5-BAC8-424828D0D7B1}"/>
                </a:ext>
              </a:extLst>
            </p:cNvPr>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178;p53">
              <a:extLst>
                <a:ext uri="{FF2B5EF4-FFF2-40B4-BE49-F238E27FC236}">
                  <a16:creationId xmlns:a16="http://schemas.microsoft.com/office/drawing/2014/main" id="{2568994E-BF4A-4EC2-A005-98C715E02F02}"/>
                </a:ext>
              </a:extLst>
            </p:cNvPr>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179;p53">
              <a:extLst>
                <a:ext uri="{FF2B5EF4-FFF2-40B4-BE49-F238E27FC236}">
                  <a16:creationId xmlns:a16="http://schemas.microsoft.com/office/drawing/2014/main" id="{3981668E-9D24-4E4B-BAAC-12CAE998837D}"/>
                </a:ext>
              </a:extLst>
            </p:cNvPr>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180;p53">
              <a:extLst>
                <a:ext uri="{FF2B5EF4-FFF2-40B4-BE49-F238E27FC236}">
                  <a16:creationId xmlns:a16="http://schemas.microsoft.com/office/drawing/2014/main" id="{82B0800D-35BB-4A53-9118-6963734D7403}"/>
                </a:ext>
              </a:extLst>
            </p:cNvPr>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181;p53">
              <a:extLst>
                <a:ext uri="{FF2B5EF4-FFF2-40B4-BE49-F238E27FC236}">
                  <a16:creationId xmlns:a16="http://schemas.microsoft.com/office/drawing/2014/main" id="{6D97DB33-0295-40F5-A668-B7828F263AE4}"/>
                </a:ext>
              </a:extLst>
            </p:cNvPr>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182;p53">
              <a:extLst>
                <a:ext uri="{FF2B5EF4-FFF2-40B4-BE49-F238E27FC236}">
                  <a16:creationId xmlns:a16="http://schemas.microsoft.com/office/drawing/2014/main" id="{5DC7EFE3-C2D2-411B-BE76-21C0AEF06D2D}"/>
                </a:ext>
              </a:extLst>
            </p:cNvPr>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183;p53">
              <a:extLst>
                <a:ext uri="{FF2B5EF4-FFF2-40B4-BE49-F238E27FC236}">
                  <a16:creationId xmlns:a16="http://schemas.microsoft.com/office/drawing/2014/main" id="{21412924-336F-4A18-B74C-01389051CCB9}"/>
                </a:ext>
              </a:extLst>
            </p:cNvPr>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184;p53">
              <a:extLst>
                <a:ext uri="{FF2B5EF4-FFF2-40B4-BE49-F238E27FC236}">
                  <a16:creationId xmlns:a16="http://schemas.microsoft.com/office/drawing/2014/main" id="{457DD5AA-E28B-4BF0-8EF0-C2EC837635EF}"/>
                </a:ext>
              </a:extLst>
            </p:cNvPr>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185;p53">
              <a:extLst>
                <a:ext uri="{FF2B5EF4-FFF2-40B4-BE49-F238E27FC236}">
                  <a16:creationId xmlns:a16="http://schemas.microsoft.com/office/drawing/2014/main" id="{0AB5DF75-7A5A-4E1A-9F20-3AF2F46A773F}"/>
                </a:ext>
              </a:extLst>
            </p:cNvPr>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186;p53">
              <a:extLst>
                <a:ext uri="{FF2B5EF4-FFF2-40B4-BE49-F238E27FC236}">
                  <a16:creationId xmlns:a16="http://schemas.microsoft.com/office/drawing/2014/main" id="{C476DB21-CCC2-438D-B7E0-E569F1726D08}"/>
                </a:ext>
              </a:extLst>
            </p:cNvPr>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187;p53">
              <a:extLst>
                <a:ext uri="{FF2B5EF4-FFF2-40B4-BE49-F238E27FC236}">
                  <a16:creationId xmlns:a16="http://schemas.microsoft.com/office/drawing/2014/main" id="{248EE3A0-D33A-4BAF-9EB4-7A4B0F43869A}"/>
                </a:ext>
              </a:extLst>
            </p:cNvPr>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188;p53">
              <a:extLst>
                <a:ext uri="{FF2B5EF4-FFF2-40B4-BE49-F238E27FC236}">
                  <a16:creationId xmlns:a16="http://schemas.microsoft.com/office/drawing/2014/main" id="{4BE7299D-F91B-4AB7-90C3-4DDBB4BF4533}"/>
                </a:ext>
              </a:extLst>
            </p:cNvPr>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189;p53">
              <a:extLst>
                <a:ext uri="{FF2B5EF4-FFF2-40B4-BE49-F238E27FC236}">
                  <a16:creationId xmlns:a16="http://schemas.microsoft.com/office/drawing/2014/main" id="{C2F4D5CA-3885-4404-8DD3-F251F33E3522}"/>
                </a:ext>
              </a:extLst>
            </p:cNvPr>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190;p53">
              <a:extLst>
                <a:ext uri="{FF2B5EF4-FFF2-40B4-BE49-F238E27FC236}">
                  <a16:creationId xmlns:a16="http://schemas.microsoft.com/office/drawing/2014/main" id="{976868EE-D575-4F8A-A94A-BF8B60853EED}"/>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191;p53">
              <a:extLst>
                <a:ext uri="{FF2B5EF4-FFF2-40B4-BE49-F238E27FC236}">
                  <a16:creationId xmlns:a16="http://schemas.microsoft.com/office/drawing/2014/main" id="{88B94272-D082-4D4F-95C7-1B60C5D89FF3}"/>
                </a:ext>
              </a:extLst>
            </p:cNvPr>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192;p53">
              <a:extLst>
                <a:ext uri="{FF2B5EF4-FFF2-40B4-BE49-F238E27FC236}">
                  <a16:creationId xmlns:a16="http://schemas.microsoft.com/office/drawing/2014/main" id="{86D3B7D8-91C9-4A72-9D58-A255DFFDDDF3}"/>
                </a:ext>
              </a:extLst>
            </p:cNvPr>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193;p53">
              <a:extLst>
                <a:ext uri="{FF2B5EF4-FFF2-40B4-BE49-F238E27FC236}">
                  <a16:creationId xmlns:a16="http://schemas.microsoft.com/office/drawing/2014/main" id="{A3C4D7D4-0B98-4E99-9D6D-2BC6D1342FFE}"/>
                </a:ext>
              </a:extLst>
            </p:cNvPr>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194;p53">
              <a:extLst>
                <a:ext uri="{FF2B5EF4-FFF2-40B4-BE49-F238E27FC236}">
                  <a16:creationId xmlns:a16="http://schemas.microsoft.com/office/drawing/2014/main" id="{CB60063B-2F17-4C74-B7C5-8C99E6D4801D}"/>
                </a:ext>
              </a:extLst>
            </p:cNvPr>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195;p53">
              <a:extLst>
                <a:ext uri="{FF2B5EF4-FFF2-40B4-BE49-F238E27FC236}">
                  <a16:creationId xmlns:a16="http://schemas.microsoft.com/office/drawing/2014/main" id="{68BD88FF-4E27-48A6-8AFD-D549188C738D}"/>
                </a:ext>
              </a:extLst>
            </p:cNvPr>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196;p53">
              <a:extLst>
                <a:ext uri="{FF2B5EF4-FFF2-40B4-BE49-F238E27FC236}">
                  <a16:creationId xmlns:a16="http://schemas.microsoft.com/office/drawing/2014/main" id="{B5E0BDF3-86C5-4873-8221-8E3682A68D05}"/>
                </a:ext>
              </a:extLst>
            </p:cNvPr>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197;p53">
              <a:extLst>
                <a:ext uri="{FF2B5EF4-FFF2-40B4-BE49-F238E27FC236}">
                  <a16:creationId xmlns:a16="http://schemas.microsoft.com/office/drawing/2014/main" id="{8DAB2797-5051-4A17-9ABE-2A8AD4F67673}"/>
                </a:ext>
              </a:extLst>
            </p:cNvPr>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198;p53">
              <a:extLst>
                <a:ext uri="{FF2B5EF4-FFF2-40B4-BE49-F238E27FC236}">
                  <a16:creationId xmlns:a16="http://schemas.microsoft.com/office/drawing/2014/main" id="{34D8B2D2-DEF8-4264-8073-38B1E002A89C}"/>
                </a:ext>
              </a:extLst>
            </p:cNvPr>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199;p53">
              <a:extLst>
                <a:ext uri="{FF2B5EF4-FFF2-40B4-BE49-F238E27FC236}">
                  <a16:creationId xmlns:a16="http://schemas.microsoft.com/office/drawing/2014/main" id="{78A0C868-4EDB-4551-80DC-A8A9290E1AA3}"/>
                </a:ext>
              </a:extLst>
            </p:cNvPr>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200;p53">
              <a:extLst>
                <a:ext uri="{FF2B5EF4-FFF2-40B4-BE49-F238E27FC236}">
                  <a16:creationId xmlns:a16="http://schemas.microsoft.com/office/drawing/2014/main" id="{5B9751D7-BC6E-49BB-9FDC-8A07094E0936}"/>
                </a:ext>
              </a:extLst>
            </p:cNvPr>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201;p53">
              <a:extLst>
                <a:ext uri="{FF2B5EF4-FFF2-40B4-BE49-F238E27FC236}">
                  <a16:creationId xmlns:a16="http://schemas.microsoft.com/office/drawing/2014/main" id="{11C292CC-738B-4E38-A081-7A89916B66BF}"/>
                </a:ext>
              </a:extLst>
            </p:cNvPr>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202;p53">
              <a:extLst>
                <a:ext uri="{FF2B5EF4-FFF2-40B4-BE49-F238E27FC236}">
                  <a16:creationId xmlns:a16="http://schemas.microsoft.com/office/drawing/2014/main" id="{8F87B90D-6B3E-416D-A931-5B305165CFF5}"/>
                </a:ext>
              </a:extLst>
            </p:cNvPr>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203;p53">
              <a:extLst>
                <a:ext uri="{FF2B5EF4-FFF2-40B4-BE49-F238E27FC236}">
                  <a16:creationId xmlns:a16="http://schemas.microsoft.com/office/drawing/2014/main" id="{790B9744-3596-49EF-B486-C9D63A75F04F}"/>
                </a:ext>
              </a:extLst>
            </p:cNvPr>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204;p53">
              <a:extLst>
                <a:ext uri="{FF2B5EF4-FFF2-40B4-BE49-F238E27FC236}">
                  <a16:creationId xmlns:a16="http://schemas.microsoft.com/office/drawing/2014/main" id="{38328F44-1264-438A-9814-5BADD4ECD27C}"/>
                </a:ext>
              </a:extLst>
            </p:cNvPr>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205;p53">
              <a:extLst>
                <a:ext uri="{FF2B5EF4-FFF2-40B4-BE49-F238E27FC236}">
                  <a16:creationId xmlns:a16="http://schemas.microsoft.com/office/drawing/2014/main" id="{0767C84D-A14F-40B8-9BAB-567454F16637}"/>
                </a:ext>
              </a:extLst>
            </p:cNvPr>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206;p53">
              <a:extLst>
                <a:ext uri="{FF2B5EF4-FFF2-40B4-BE49-F238E27FC236}">
                  <a16:creationId xmlns:a16="http://schemas.microsoft.com/office/drawing/2014/main" id="{BD48FFD1-D18E-4C0D-BC47-DD7568309631}"/>
                </a:ext>
              </a:extLst>
            </p:cNvPr>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207;p53">
              <a:extLst>
                <a:ext uri="{FF2B5EF4-FFF2-40B4-BE49-F238E27FC236}">
                  <a16:creationId xmlns:a16="http://schemas.microsoft.com/office/drawing/2014/main" id="{8E5D0B91-8008-43D9-BB8B-9B190408A158}"/>
                </a:ext>
              </a:extLst>
            </p:cNvPr>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208;p53">
              <a:extLst>
                <a:ext uri="{FF2B5EF4-FFF2-40B4-BE49-F238E27FC236}">
                  <a16:creationId xmlns:a16="http://schemas.microsoft.com/office/drawing/2014/main" id="{5DA9F88A-CB0D-48E9-A8AD-57C961092E7E}"/>
                </a:ext>
              </a:extLst>
            </p:cNvPr>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209;p53">
              <a:extLst>
                <a:ext uri="{FF2B5EF4-FFF2-40B4-BE49-F238E27FC236}">
                  <a16:creationId xmlns:a16="http://schemas.microsoft.com/office/drawing/2014/main" id="{ED21B2CE-4261-48AE-A34B-D1741DBF916A}"/>
                </a:ext>
              </a:extLst>
            </p:cNvPr>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210;p53">
              <a:extLst>
                <a:ext uri="{FF2B5EF4-FFF2-40B4-BE49-F238E27FC236}">
                  <a16:creationId xmlns:a16="http://schemas.microsoft.com/office/drawing/2014/main" id="{7BA89576-8AB6-414E-A52A-B8E3A4E30EA5}"/>
                </a:ext>
              </a:extLst>
            </p:cNvPr>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211;p53">
              <a:extLst>
                <a:ext uri="{FF2B5EF4-FFF2-40B4-BE49-F238E27FC236}">
                  <a16:creationId xmlns:a16="http://schemas.microsoft.com/office/drawing/2014/main" id="{9C857E9D-B2EF-4D28-8275-5D6277F7A66C}"/>
                </a:ext>
              </a:extLst>
            </p:cNvPr>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212;p53">
              <a:extLst>
                <a:ext uri="{FF2B5EF4-FFF2-40B4-BE49-F238E27FC236}">
                  <a16:creationId xmlns:a16="http://schemas.microsoft.com/office/drawing/2014/main" id="{60850078-6BEE-46D4-8E5C-030E1570CBC6}"/>
                </a:ext>
              </a:extLst>
            </p:cNvPr>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213;p53">
              <a:extLst>
                <a:ext uri="{FF2B5EF4-FFF2-40B4-BE49-F238E27FC236}">
                  <a16:creationId xmlns:a16="http://schemas.microsoft.com/office/drawing/2014/main" id="{B0B22134-3142-4AEF-8792-9510C379348C}"/>
                </a:ext>
              </a:extLst>
            </p:cNvPr>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214;p53">
              <a:extLst>
                <a:ext uri="{FF2B5EF4-FFF2-40B4-BE49-F238E27FC236}">
                  <a16:creationId xmlns:a16="http://schemas.microsoft.com/office/drawing/2014/main" id="{470D6A7A-3FA6-4E69-9A54-F5DF139339CB}"/>
                </a:ext>
              </a:extLst>
            </p:cNvPr>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215;p53">
              <a:extLst>
                <a:ext uri="{FF2B5EF4-FFF2-40B4-BE49-F238E27FC236}">
                  <a16:creationId xmlns:a16="http://schemas.microsoft.com/office/drawing/2014/main" id="{A1E96F00-BAA6-4A7A-8EF4-9C7F16A7B231}"/>
                </a:ext>
              </a:extLst>
            </p:cNvPr>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216;p53">
              <a:extLst>
                <a:ext uri="{FF2B5EF4-FFF2-40B4-BE49-F238E27FC236}">
                  <a16:creationId xmlns:a16="http://schemas.microsoft.com/office/drawing/2014/main" id="{F4055154-C3F9-482B-8211-FD29FFA72650}"/>
                </a:ext>
              </a:extLst>
            </p:cNvPr>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217;p53">
              <a:extLst>
                <a:ext uri="{FF2B5EF4-FFF2-40B4-BE49-F238E27FC236}">
                  <a16:creationId xmlns:a16="http://schemas.microsoft.com/office/drawing/2014/main" id="{9FED192B-7168-4C6D-89A8-C324BB928EC4}"/>
                </a:ext>
              </a:extLst>
            </p:cNvPr>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218;p53">
              <a:extLst>
                <a:ext uri="{FF2B5EF4-FFF2-40B4-BE49-F238E27FC236}">
                  <a16:creationId xmlns:a16="http://schemas.microsoft.com/office/drawing/2014/main" id="{F9864882-3C8C-48D9-B134-BD763C3F851A}"/>
                </a:ext>
              </a:extLst>
            </p:cNvPr>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219;p53">
              <a:extLst>
                <a:ext uri="{FF2B5EF4-FFF2-40B4-BE49-F238E27FC236}">
                  <a16:creationId xmlns:a16="http://schemas.microsoft.com/office/drawing/2014/main" id="{6B6954FB-F732-4066-BB09-1D2B00794CDE}"/>
                </a:ext>
              </a:extLst>
            </p:cNvPr>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220;p53">
              <a:extLst>
                <a:ext uri="{FF2B5EF4-FFF2-40B4-BE49-F238E27FC236}">
                  <a16:creationId xmlns:a16="http://schemas.microsoft.com/office/drawing/2014/main" id="{675F6C67-4D5A-4879-9BBB-DCBD415B286D}"/>
                </a:ext>
              </a:extLst>
            </p:cNvPr>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221;p53">
              <a:extLst>
                <a:ext uri="{FF2B5EF4-FFF2-40B4-BE49-F238E27FC236}">
                  <a16:creationId xmlns:a16="http://schemas.microsoft.com/office/drawing/2014/main" id="{7CEF313E-CC8B-437D-87BA-5167A6F91C7F}"/>
                </a:ext>
              </a:extLst>
            </p:cNvPr>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222;p53">
              <a:extLst>
                <a:ext uri="{FF2B5EF4-FFF2-40B4-BE49-F238E27FC236}">
                  <a16:creationId xmlns:a16="http://schemas.microsoft.com/office/drawing/2014/main" id="{944F558D-C845-436D-9D14-89CB4C207F66}"/>
                </a:ext>
              </a:extLst>
            </p:cNvPr>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223;p53">
              <a:extLst>
                <a:ext uri="{FF2B5EF4-FFF2-40B4-BE49-F238E27FC236}">
                  <a16:creationId xmlns:a16="http://schemas.microsoft.com/office/drawing/2014/main" id="{11F87A41-0A0F-4E33-9C36-EDD9EDF73F24}"/>
                </a:ext>
              </a:extLst>
            </p:cNvPr>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224;p53">
              <a:extLst>
                <a:ext uri="{FF2B5EF4-FFF2-40B4-BE49-F238E27FC236}">
                  <a16:creationId xmlns:a16="http://schemas.microsoft.com/office/drawing/2014/main" id="{12EE8DD5-1B48-4D16-A5A7-6D1B1D28C74B}"/>
                </a:ext>
              </a:extLst>
            </p:cNvPr>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225;p53">
              <a:extLst>
                <a:ext uri="{FF2B5EF4-FFF2-40B4-BE49-F238E27FC236}">
                  <a16:creationId xmlns:a16="http://schemas.microsoft.com/office/drawing/2014/main" id="{B967DC03-7B29-4EC1-B010-F48BD9E3816C}"/>
                </a:ext>
              </a:extLst>
            </p:cNvPr>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226;p53">
              <a:extLst>
                <a:ext uri="{FF2B5EF4-FFF2-40B4-BE49-F238E27FC236}">
                  <a16:creationId xmlns:a16="http://schemas.microsoft.com/office/drawing/2014/main" id="{3E6BED64-76E6-4776-9D4C-50097F4705B6}"/>
                </a:ext>
              </a:extLst>
            </p:cNvPr>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227;p53">
              <a:extLst>
                <a:ext uri="{FF2B5EF4-FFF2-40B4-BE49-F238E27FC236}">
                  <a16:creationId xmlns:a16="http://schemas.microsoft.com/office/drawing/2014/main" id="{29EB5536-0F5C-45BA-9143-48046EF9008D}"/>
                </a:ext>
              </a:extLst>
            </p:cNvPr>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228;p53">
              <a:extLst>
                <a:ext uri="{FF2B5EF4-FFF2-40B4-BE49-F238E27FC236}">
                  <a16:creationId xmlns:a16="http://schemas.microsoft.com/office/drawing/2014/main" id="{45471BA2-2292-41A4-9ED6-A4D458DD2AB0}"/>
                </a:ext>
              </a:extLst>
            </p:cNvPr>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229;p53">
              <a:extLst>
                <a:ext uri="{FF2B5EF4-FFF2-40B4-BE49-F238E27FC236}">
                  <a16:creationId xmlns:a16="http://schemas.microsoft.com/office/drawing/2014/main" id="{F9D2080D-395A-4F95-BDAD-1D8C6999EF21}"/>
                </a:ext>
              </a:extLst>
            </p:cNvPr>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230;p53">
              <a:extLst>
                <a:ext uri="{FF2B5EF4-FFF2-40B4-BE49-F238E27FC236}">
                  <a16:creationId xmlns:a16="http://schemas.microsoft.com/office/drawing/2014/main" id="{22D06738-66C2-41BA-AA3E-E488DFD8386E}"/>
                </a:ext>
              </a:extLst>
            </p:cNvPr>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231;p53">
              <a:extLst>
                <a:ext uri="{FF2B5EF4-FFF2-40B4-BE49-F238E27FC236}">
                  <a16:creationId xmlns:a16="http://schemas.microsoft.com/office/drawing/2014/main" id="{C8F764D0-7471-4A7A-BA6D-5B7A179B5FA2}"/>
                </a:ext>
              </a:extLst>
            </p:cNvPr>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232;p53">
              <a:extLst>
                <a:ext uri="{FF2B5EF4-FFF2-40B4-BE49-F238E27FC236}">
                  <a16:creationId xmlns:a16="http://schemas.microsoft.com/office/drawing/2014/main" id="{75917F10-223A-450D-B6C7-ECD1987AB969}"/>
                </a:ext>
              </a:extLst>
            </p:cNvPr>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233;p53">
              <a:extLst>
                <a:ext uri="{FF2B5EF4-FFF2-40B4-BE49-F238E27FC236}">
                  <a16:creationId xmlns:a16="http://schemas.microsoft.com/office/drawing/2014/main" id="{8FD1D7F3-930D-434F-BA71-C73F3C8C0D27}"/>
                </a:ext>
              </a:extLst>
            </p:cNvPr>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4234;p53">
              <a:extLst>
                <a:ext uri="{FF2B5EF4-FFF2-40B4-BE49-F238E27FC236}">
                  <a16:creationId xmlns:a16="http://schemas.microsoft.com/office/drawing/2014/main" id="{61DF695B-0BA1-4A40-9789-B42B24FB6916}"/>
                </a:ext>
              </a:extLst>
            </p:cNvPr>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235;p53">
              <a:extLst>
                <a:ext uri="{FF2B5EF4-FFF2-40B4-BE49-F238E27FC236}">
                  <a16:creationId xmlns:a16="http://schemas.microsoft.com/office/drawing/2014/main" id="{8135496C-331E-450E-9E80-DCA18E9ECD18}"/>
                </a:ext>
              </a:extLst>
            </p:cNvPr>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236;p53">
              <a:extLst>
                <a:ext uri="{FF2B5EF4-FFF2-40B4-BE49-F238E27FC236}">
                  <a16:creationId xmlns:a16="http://schemas.microsoft.com/office/drawing/2014/main" id="{272F3CA0-E8AF-439D-8F37-3D5B7EED8163}"/>
                </a:ext>
              </a:extLst>
            </p:cNvPr>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237;p53">
              <a:extLst>
                <a:ext uri="{FF2B5EF4-FFF2-40B4-BE49-F238E27FC236}">
                  <a16:creationId xmlns:a16="http://schemas.microsoft.com/office/drawing/2014/main" id="{9A15C4AB-0CF1-4BDD-B502-B35726B88DA9}"/>
                </a:ext>
              </a:extLst>
            </p:cNvPr>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238;p53">
              <a:extLst>
                <a:ext uri="{FF2B5EF4-FFF2-40B4-BE49-F238E27FC236}">
                  <a16:creationId xmlns:a16="http://schemas.microsoft.com/office/drawing/2014/main" id="{14755AD6-B390-4851-8597-A9B04D971CC6}"/>
                </a:ext>
              </a:extLst>
            </p:cNvPr>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239;p53">
              <a:extLst>
                <a:ext uri="{FF2B5EF4-FFF2-40B4-BE49-F238E27FC236}">
                  <a16:creationId xmlns:a16="http://schemas.microsoft.com/office/drawing/2014/main" id="{24D60D44-055B-4F03-919B-67DC8BCC57FD}"/>
                </a:ext>
              </a:extLst>
            </p:cNvPr>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240;p53">
              <a:extLst>
                <a:ext uri="{FF2B5EF4-FFF2-40B4-BE49-F238E27FC236}">
                  <a16:creationId xmlns:a16="http://schemas.microsoft.com/office/drawing/2014/main" id="{07A6321B-1F3D-49E2-931E-7343B391C502}"/>
                </a:ext>
              </a:extLst>
            </p:cNvPr>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241;p53">
              <a:extLst>
                <a:ext uri="{FF2B5EF4-FFF2-40B4-BE49-F238E27FC236}">
                  <a16:creationId xmlns:a16="http://schemas.microsoft.com/office/drawing/2014/main" id="{1D9600B2-2218-4B41-955C-D12107659CA7}"/>
                </a:ext>
              </a:extLst>
            </p:cNvPr>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242;p53">
              <a:extLst>
                <a:ext uri="{FF2B5EF4-FFF2-40B4-BE49-F238E27FC236}">
                  <a16:creationId xmlns:a16="http://schemas.microsoft.com/office/drawing/2014/main" id="{80239398-3E25-4ACC-B90C-3C76574F89AC}"/>
                </a:ext>
              </a:extLst>
            </p:cNvPr>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243;p53">
              <a:extLst>
                <a:ext uri="{FF2B5EF4-FFF2-40B4-BE49-F238E27FC236}">
                  <a16:creationId xmlns:a16="http://schemas.microsoft.com/office/drawing/2014/main" id="{CF3E5F8F-A932-4A90-91E5-56E4E4ADD88E}"/>
                </a:ext>
              </a:extLst>
            </p:cNvPr>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244;p53">
              <a:extLst>
                <a:ext uri="{FF2B5EF4-FFF2-40B4-BE49-F238E27FC236}">
                  <a16:creationId xmlns:a16="http://schemas.microsoft.com/office/drawing/2014/main" id="{B5D215DF-0CD0-44EA-8420-CD4A3AE1643F}"/>
                </a:ext>
              </a:extLst>
            </p:cNvPr>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245;p53">
              <a:extLst>
                <a:ext uri="{FF2B5EF4-FFF2-40B4-BE49-F238E27FC236}">
                  <a16:creationId xmlns:a16="http://schemas.microsoft.com/office/drawing/2014/main" id="{6ECB26D8-BD8D-46A3-8708-C38402A41B51}"/>
                </a:ext>
              </a:extLst>
            </p:cNvPr>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246;p53">
              <a:extLst>
                <a:ext uri="{FF2B5EF4-FFF2-40B4-BE49-F238E27FC236}">
                  <a16:creationId xmlns:a16="http://schemas.microsoft.com/office/drawing/2014/main" id="{5B7E2711-4BAB-4F10-912C-2CF711555B37}"/>
                </a:ext>
              </a:extLst>
            </p:cNvPr>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247;p53">
              <a:extLst>
                <a:ext uri="{FF2B5EF4-FFF2-40B4-BE49-F238E27FC236}">
                  <a16:creationId xmlns:a16="http://schemas.microsoft.com/office/drawing/2014/main" id="{BB739EC0-F398-4EEE-835C-0CC135F14DAD}"/>
                </a:ext>
              </a:extLst>
            </p:cNvPr>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248;p53">
              <a:extLst>
                <a:ext uri="{FF2B5EF4-FFF2-40B4-BE49-F238E27FC236}">
                  <a16:creationId xmlns:a16="http://schemas.microsoft.com/office/drawing/2014/main" id="{1E6C90CB-49BA-42C4-B43E-3A4BB8655544}"/>
                </a:ext>
              </a:extLst>
            </p:cNvPr>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249;p53">
              <a:extLst>
                <a:ext uri="{FF2B5EF4-FFF2-40B4-BE49-F238E27FC236}">
                  <a16:creationId xmlns:a16="http://schemas.microsoft.com/office/drawing/2014/main" id="{40D936DA-8C29-4625-8891-8A4518A3B5AC}"/>
                </a:ext>
              </a:extLst>
            </p:cNvPr>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250;p53">
              <a:extLst>
                <a:ext uri="{FF2B5EF4-FFF2-40B4-BE49-F238E27FC236}">
                  <a16:creationId xmlns:a16="http://schemas.microsoft.com/office/drawing/2014/main" id="{27B3015B-56E3-475F-8252-53493C88647C}"/>
                </a:ext>
              </a:extLst>
            </p:cNvPr>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251;p53">
              <a:extLst>
                <a:ext uri="{FF2B5EF4-FFF2-40B4-BE49-F238E27FC236}">
                  <a16:creationId xmlns:a16="http://schemas.microsoft.com/office/drawing/2014/main" id="{068ADEFA-8F19-4B44-AE5C-97A53E9CE566}"/>
                </a:ext>
              </a:extLst>
            </p:cNvPr>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252;p53">
              <a:extLst>
                <a:ext uri="{FF2B5EF4-FFF2-40B4-BE49-F238E27FC236}">
                  <a16:creationId xmlns:a16="http://schemas.microsoft.com/office/drawing/2014/main" id="{3B9A0DEA-0824-4B36-9B15-E1CF1E4C04FA}"/>
                </a:ext>
              </a:extLst>
            </p:cNvPr>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4253;p53">
              <a:extLst>
                <a:ext uri="{FF2B5EF4-FFF2-40B4-BE49-F238E27FC236}">
                  <a16:creationId xmlns:a16="http://schemas.microsoft.com/office/drawing/2014/main" id="{8945C4FA-A3F7-4EA4-A280-4BF11FAB3D60}"/>
                </a:ext>
              </a:extLst>
            </p:cNvPr>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254;p53">
              <a:extLst>
                <a:ext uri="{FF2B5EF4-FFF2-40B4-BE49-F238E27FC236}">
                  <a16:creationId xmlns:a16="http://schemas.microsoft.com/office/drawing/2014/main" id="{7A70067A-A35A-4240-8B3F-85F8014A8B3A}"/>
                </a:ext>
              </a:extLst>
            </p:cNvPr>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255;p53">
              <a:extLst>
                <a:ext uri="{FF2B5EF4-FFF2-40B4-BE49-F238E27FC236}">
                  <a16:creationId xmlns:a16="http://schemas.microsoft.com/office/drawing/2014/main" id="{29D03ACC-8EC0-4052-A5ED-3421BA46AFAD}"/>
                </a:ext>
              </a:extLst>
            </p:cNvPr>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4256;p53">
              <a:extLst>
                <a:ext uri="{FF2B5EF4-FFF2-40B4-BE49-F238E27FC236}">
                  <a16:creationId xmlns:a16="http://schemas.microsoft.com/office/drawing/2014/main" id="{10FB9E2C-CDDE-4C48-A92B-2B0EC2000A42}"/>
                </a:ext>
              </a:extLst>
            </p:cNvPr>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4257;p53">
              <a:extLst>
                <a:ext uri="{FF2B5EF4-FFF2-40B4-BE49-F238E27FC236}">
                  <a16:creationId xmlns:a16="http://schemas.microsoft.com/office/drawing/2014/main" id="{7997BF63-2BDD-49C7-9296-9C7166A8F32A}"/>
                </a:ext>
              </a:extLst>
            </p:cNvPr>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258;p53">
              <a:extLst>
                <a:ext uri="{FF2B5EF4-FFF2-40B4-BE49-F238E27FC236}">
                  <a16:creationId xmlns:a16="http://schemas.microsoft.com/office/drawing/2014/main" id="{3FA13186-964E-4F39-A3E1-0904EE2AA970}"/>
                </a:ext>
              </a:extLst>
            </p:cNvPr>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259;p53">
              <a:extLst>
                <a:ext uri="{FF2B5EF4-FFF2-40B4-BE49-F238E27FC236}">
                  <a16:creationId xmlns:a16="http://schemas.microsoft.com/office/drawing/2014/main" id="{1A135289-31E5-4073-A819-BF9F8908CA37}"/>
                </a:ext>
              </a:extLst>
            </p:cNvPr>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4260;p53">
              <a:extLst>
                <a:ext uri="{FF2B5EF4-FFF2-40B4-BE49-F238E27FC236}">
                  <a16:creationId xmlns:a16="http://schemas.microsoft.com/office/drawing/2014/main" id="{22CAC6D4-2A64-4DEC-A754-E9B04639781D}"/>
                </a:ext>
              </a:extLst>
            </p:cNvPr>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4261;p53">
              <a:extLst>
                <a:ext uri="{FF2B5EF4-FFF2-40B4-BE49-F238E27FC236}">
                  <a16:creationId xmlns:a16="http://schemas.microsoft.com/office/drawing/2014/main" id="{376D1BF9-9DA4-465D-B03C-9CD5DABDD7CD}"/>
                </a:ext>
              </a:extLst>
            </p:cNvPr>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4262;p53">
              <a:extLst>
                <a:ext uri="{FF2B5EF4-FFF2-40B4-BE49-F238E27FC236}">
                  <a16:creationId xmlns:a16="http://schemas.microsoft.com/office/drawing/2014/main" id="{5443D945-EE61-403F-9564-D309FDAF7F6E}"/>
                </a:ext>
              </a:extLst>
            </p:cNvPr>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4263;p53">
              <a:extLst>
                <a:ext uri="{FF2B5EF4-FFF2-40B4-BE49-F238E27FC236}">
                  <a16:creationId xmlns:a16="http://schemas.microsoft.com/office/drawing/2014/main" id="{78D96842-2E7F-4F94-B9AA-9554B761AAB1}"/>
                </a:ext>
              </a:extLst>
            </p:cNvPr>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4264;p53">
              <a:extLst>
                <a:ext uri="{FF2B5EF4-FFF2-40B4-BE49-F238E27FC236}">
                  <a16:creationId xmlns:a16="http://schemas.microsoft.com/office/drawing/2014/main" id="{0BCA2709-4075-4B68-B0C7-C21CAB851553}"/>
                </a:ext>
              </a:extLst>
            </p:cNvPr>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4265;p53">
              <a:extLst>
                <a:ext uri="{FF2B5EF4-FFF2-40B4-BE49-F238E27FC236}">
                  <a16:creationId xmlns:a16="http://schemas.microsoft.com/office/drawing/2014/main" id="{A5FF9CBD-721C-4E6D-86AA-7197BC5D852A}"/>
                </a:ext>
              </a:extLst>
            </p:cNvPr>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4266;p53">
              <a:extLst>
                <a:ext uri="{FF2B5EF4-FFF2-40B4-BE49-F238E27FC236}">
                  <a16:creationId xmlns:a16="http://schemas.microsoft.com/office/drawing/2014/main" id="{30DAA8D3-8627-4B40-8656-F80246C78B1A}"/>
                </a:ext>
              </a:extLst>
            </p:cNvPr>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4267;p53">
              <a:extLst>
                <a:ext uri="{FF2B5EF4-FFF2-40B4-BE49-F238E27FC236}">
                  <a16:creationId xmlns:a16="http://schemas.microsoft.com/office/drawing/2014/main" id="{43218FE7-DC3A-4EF5-9686-2071A665D4B5}"/>
                </a:ext>
              </a:extLst>
            </p:cNvPr>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4268;p53">
              <a:extLst>
                <a:ext uri="{FF2B5EF4-FFF2-40B4-BE49-F238E27FC236}">
                  <a16:creationId xmlns:a16="http://schemas.microsoft.com/office/drawing/2014/main" id="{383C1B90-0103-445C-A1B2-1545ABFAB743}"/>
                </a:ext>
              </a:extLst>
            </p:cNvPr>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4269;p53">
              <a:extLst>
                <a:ext uri="{FF2B5EF4-FFF2-40B4-BE49-F238E27FC236}">
                  <a16:creationId xmlns:a16="http://schemas.microsoft.com/office/drawing/2014/main" id="{F2845F48-560C-4B81-B5BF-5E30510654D0}"/>
                </a:ext>
              </a:extLst>
            </p:cNvPr>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4270;p53">
              <a:extLst>
                <a:ext uri="{FF2B5EF4-FFF2-40B4-BE49-F238E27FC236}">
                  <a16:creationId xmlns:a16="http://schemas.microsoft.com/office/drawing/2014/main" id="{C2EA2A3F-A4BC-4F57-930B-9DF5D7820061}"/>
                </a:ext>
              </a:extLst>
            </p:cNvPr>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4271;p53">
              <a:extLst>
                <a:ext uri="{FF2B5EF4-FFF2-40B4-BE49-F238E27FC236}">
                  <a16:creationId xmlns:a16="http://schemas.microsoft.com/office/drawing/2014/main" id="{C404201B-CBF4-45AE-9598-6E85824600DA}"/>
                </a:ext>
              </a:extLst>
            </p:cNvPr>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4272;p53">
              <a:extLst>
                <a:ext uri="{FF2B5EF4-FFF2-40B4-BE49-F238E27FC236}">
                  <a16:creationId xmlns:a16="http://schemas.microsoft.com/office/drawing/2014/main" id="{D221BFD5-4C4C-453F-8835-A7777490F93B}"/>
                </a:ext>
              </a:extLst>
            </p:cNvPr>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4273;p53">
              <a:extLst>
                <a:ext uri="{FF2B5EF4-FFF2-40B4-BE49-F238E27FC236}">
                  <a16:creationId xmlns:a16="http://schemas.microsoft.com/office/drawing/2014/main" id="{71599B84-5C9F-4E5E-85B3-F8A587E7CB57}"/>
                </a:ext>
              </a:extLst>
            </p:cNvPr>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4274;p53">
              <a:extLst>
                <a:ext uri="{FF2B5EF4-FFF2-40B4-BE49-F238E27FC236}">
                  <a16:creationId xmlns:a16="http://schemas.microsoft.com/office/drawing/2014/main" id="{D341F356-C50F-4563-8850-29FF01AB84DF}"/>
                </a:ext>
              </a:extLst>
            </p:cNvPr>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4275;p53">
              <a:extLst>
                <a:ext uri="{FF2B5EF4-FFF2-40B4-BE49-F238E27FC236}">
                  <a16:creationId xmlns:a16="http://schemas.microsoft.com/office/drawing/2014/main" id="{340A4CF7-B303-482A-86C5-4449B9621CD0}"/>
                </a:ext>
              </a:extLst>
            </p:cNvPr>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4276;p53">
              <a:extLst>
                <a:ext uri="{FF2B5EF4-FFF2-40B4-BE49-F238E27FC236}">
                  <a16:creationId xmlns:a16="http://schemas.microsoft.com/office/drawing/2014/main" id="{A1AB35AB-1DC9-4BF3-8BBF-2F160945B60A}"/>
                </a:ext>
              </a:extLst>
            </p:cNvPr>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4277;p53">
              <a:extLst>
                <a:ext uri="{FF2B5EF4-FFF2-40B4-BE49-F238E27FC236}">
                  <a16:creationId xmlns:a16="http://schemas.microsoft.com/office/drawing/2014/main" id="{12F5787D-3CFF-4570-9689-8B599DF6BF05}"/>
                </a:ext>
              </a:extLst>
            </p:cNvPr>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4278;p53">
              <a:extLst>
                <a:ext uri="{FF2B5EF4-FFF2-40B4-BE49-F238E27FC236}">
                  <a16:creationId xmlns:a16="http://schemas.microsoft.com/office/drawing/2014/main" id="{18E04DCA-3B50-4788-AE17-9B0DFB4FA1E5}"/>
                </a:ext>
              </a:extLst>
            </p:cNvPr>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4279;p53">
              <a:extLst>
                <a:ext uri="{FF2B5EF4-FFF2-40B4-BE49-F238E27FC236}">
                  <a16:creationId xmlns:a16="http://schemas.microsoft.com/office/drawing/2014/main" id="{E35C161C-7D96-410C-83A9-3EE694F64369}"/>
                </a:ext>
              </a:extLst>
            </p:cNvPr>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4280;p53">
              <a:extLst>
                <a:ext uri="{FF2B5EF4-FFF2-40B4-BE49-F238E27FC236}">
                  <a16:creationId xmlns:a16="http://schemas.microsoft.com/office/drawing/2014/main" id="{B0610DD8-77DE-4941-9E90-BA9FECD43773}"/>
                </a:ext>
              </a:extLst>
            </p:cNvPr>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4281;p53">
              <a:extLst>
                <a:ext uri="{FF2B5EF4-FFF2-40B4-BE49-F238E27FC236}">
                  <a16:creationId xmlns:a16="http://schemas.microsoft.com/office/drawing/2014/main" id="{AEAAC63C-C1DD-4D0D-9DE5-5C3E99E6BD77}"/>
                </a:ext>
              </a:extLst>
            </p:cNvPr>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282;p53">
              <a:extLst>
                <a:ext uri="{FF2B5EF4-FFF2-40B4-BE49-F238E27FC236}">
                  <a16:creationId xmlns:a16="http://schemas.microsoft.com/office/drawing/2014/main" id="{315C9950-C8C6-45B5-BDB5-4AEA975A71CC}"/>
                </a:ext>
              </a:extLst>
            </p:cNvPr>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4283;p53">
              <a:extLst>
                <a:ext uri="{FF2B5EF4-FFF2-40B4-BE49-F238E27FC236}">
                  <a16:creationId xmlns:a16="http://schemas.microsoft.com/office/drawing/2014/main" id="{F7FF0516-DC2F-43F9-8F8B-2DFEF0F15438}"/>
                </a:ext>
              </a:extLst>
            </p:cNvPr>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284;p53">
              <a:extLst>
                <a:ext uri="{FF2B5EF4-FFF2-40B4-BE49-F238E27FC236}">
                  <a16:creationId xmlns:a16="http://schemas.microsoft.com/office/drawing/2014/main" id="{9AC8E9E2-362E-490F-9639-8AF947D874A7}"/>
                </a:ext>
              </a:extLst>
            </p:cNvPr>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4285;p53">
              <a:extLst>
                <a:ext uri="{FF2B5EF4-FFF2-40B4-BE49-F238E27FC236}">
                  <a16:creationId xmlns:a16="http://schemas.microsoft.com/office/drawing/2014/main" id="{2A5B8FCA-3695-4488-A5EB-7479F2B22304}"/>
                </a:ext>
              </a:extLst>
            </p:cNvPr>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286;p53">
              <a:extLst>
                <a:ext uri="{FF2B5EF4-FFF2-40B4-BE49-F238E27FC236}">
                  <a16:creationId xmlns:a16="http://schemas.microsoft.com/office/drawing/2014/main" id="{53379FE9-FA36-4342-AFEC-AAEE0A7E2E55}"/>
                </a:ext>
              </a:extLst>
            </p:cNvPr>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4287;p53">
              <a:extLst>
                <a:ext uri="{FF2B5EF4-FFF2-40B4-BE49-F238E27FC236}">
                  <a16:creationId xmlns:a16="http://schemas.microsoft.com/office/drawing/2014/main" id="{AF7ABDD5-01CE-4098-98E4-08BB47F37875}"/>
                </a:ext>
              </a:extLst>
            </p:cNvPr>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288;p53">
              <a:extLst>
                <a:ext uri="{FF2B5EF4-FFF2-40B4-BE49-F238E27FC236}">
                  <a16:creationId xmlns:a16="http://schemas.microsoft.com/office/drawing/2014/main" id="{5226B1D2-811B-4C20-81AB-4E25BC232AA2}"/>
                </a:ext>
              </a:extLst>
            </p:cNvPr>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4289;p53">
              <a:extLst>
                <a:ext uri="{FF2B5EF4-FFF2-40B4-BE49-F238E27FC236}">
                  <a16:creationId xmlns:a16="http://schemas.microsoft.com/office/drawing/2014/main" id="{C99EC3B3-3A76-4A1C-8DDE-FEFC7B8CAB47}"/>
                </a:ext>
              </a:extLst>
            </p:cNvPr>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290;p53">
              <a:extLst>
                <a:ext uri="{FF2B5EF4-FFF2-40B4-BE49-F238E27FC236}">
                  <a16:creationId xmlns:a16="http://schemas.microsoft.com/office/drawing/2014/main" id="{60D7F79B-682C-4D2F-9A4F-7383528EF671}"/>
                </a:ext>
              </a:extLst>
            </p:cNvPr>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4291;p53">
              <a:extLst>
                <a:ext uri="{FF2B5EF4-FFF2-40B4-BE49-F238E27FC236}">
                  <a16:creationId xmlns:a16="http://schemas.microsoft.com/office/drawing/2014/main" id="{101F3051-10C0-4C43-BB77-33A9FF0C5F86}"/>
                </a:ext>
              </a:extLst>
            </p:cNvPr>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292;p53">
              <a:extLst>
                <a:ext uri="{FF2B5EF4-FFF2-40B4-BE49-F238E27FC236}">
                  <a16:creationId xmlns:a16="http://schemas.microsoft.com/office/drawing/2014/main" id="{2E472D59-49FD-4A37-8CC1-1B45F7FFC009}"/>
                </a:ext>
              </a:extLst>
            </p:cNvPr>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293;p53">
              <a:extLst>
                <a:ext uri="{FF2B5EF4-FFF2-40B4-BE49-F238E27FC236}">
                  <a16:creationId xmlns:a16="http://schemas.microsoft.com/office/drawing/2014/main" id="{35FFF103-A8CF-4B02-89C7-D42BF7141D0C}"/>
                </a:ext>
              </a:extLst>
            </p:cNvPr>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294;p53">
              <a:extLst>
                <a:ext uri="{FF2B5EF4-FFF2-40B4-BE49-F238E27FC236}">
                  <a16:creationId xmlns:a16="http://schemas.microsoft.com/office/drawing/2014/main" id="{0C180791-8040-4E03-BF21-82D046BD7AC6}"/>
                </a:ext>
              </a:extLst>
            </p:cNvPr>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295;p53">
              <a:extLst>
                <a:ext uri="{FF2B5EF4-FFF2-40B4-BE49-F238E27FC236}">
                  <a16:creationId xmlns:a16="http://schemas.microsoft.com/office/drawing/2014/main" id="{0C5C6855-94A1-4DFA-B887-389F2860F7FB}"/>
                </a:ext>
              </a:extLst>
            </p:cNvPr>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296;p53">
              <a:extLst>
                <a:ext uri="{FF2B5EF4-FFF2-40B4-BE49-F238E27FC236}">
                  <a16:creationId xmlns:a16="http://schemas.microsoft.com/office/drawing/2014/main" id="{6D3E1068-E3EC-49AA-AC18-B44F8B0F340B}"/>
                </a:ext>
              </a:extLst>
            </p:cNvPr>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297;p53">
              <a:extLst>
                <a:ext uri="{FF2B5EF4-FFF2-40B4-BE49-F238E27FC236}">
                  <a16:creationId xmlns:a16="http://schemas.microsoft.com/office/drawing/2014/main" id="{95E29302-7CE8-454A-B4E8-E88EC6B1D8EC}"/>
                </a:ext>
              </a:extLst>
            </p:cNvPr>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298;p53">
              <a:extLst>
                <a:ext uri="{FF2B5EF4-FFF2-40B4-BE49-F238E27FC236}">
                  <a16:creationId xmlns:a16="http://schemas.microsoft.com/office/drawing/2014/main" id="{31443361-128C-4B6B-877D-9A936EEBD35C}"/>
                </a:ext>
              </a:extLst>
            </p:cNvPr>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4299;p53">
              <a:extLst>
                <a:ext uri="{FF2B5EF4-FFF2-40B4-BE49-F238E27FC236}">
                  <a16:creationId xmlns:a16="http://schemas.microsoft.com/office/drawing/2014/main" id="{75B7837C-738C-4324-836D-F66141380CB5}"/>
                </a:ext>
              </a:extLst>
            </p:cNvPr>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300;p53">
              <a:extLst>
                <a:ext uri="{FF2B5EF4-FFF2-40B4-BE49-F238E27FC236}">
                  <a16:creationId xmlns:a16="http://schemas.microsoft.com/office/drawing/2014/main" id="{7D643D18-6250-4708-84DF-74BBC06CB535}"/>
                </a:ext>
              </a:extLst>
            </p:cNvPr>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301;p53">
              <a:extLst>
                <a:ext uri="{FF2B5EF4-FFF2-40B4-BE49-F238E27FC236}">
                  <a16:creationId xmlns:a16="http://schemas.microsoft.com/office/drawing/2014/main" id="{3BA665A0-A5A8-4190-A59C-CB2D81C6FB13}"/>
                </a:ext>
              </a:extLst>
            </p:cNvPr>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302;p53">
              <a:extLst>
                <a:ext uri="{FF2B5EF4-FFF2-40B4-BE49-F238E27FC236}">
                  <a16:creationId xmlns:a16="http://schemas.microsoft.com/office/drawing/2014/main" id="{8FE1D05F-B5B8-40D6-92CC-48C88E5D2F52}"/>
                </a:ext>
              </a:extLst>
            </p:cNvPr>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303;p53">
              <a:extLst>
                <a:ext uri="{FF2B5EF4-FFF2-40B4-BE49-F238E27FC236}">
                  <a16:creationId xmlns:a16="http://schemas.microsoft.com/office/drawing/2014/main" id="{B520C744-1B8B-4ED7-8F35-F78DD1EDAEEF}"/>
                </a:ext>
              </a:extLst>
            </p:cNvPr>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304;p53">
              <a:extLst>
                <a:ext uri="{FF2B5EF4-FFF2-40B4-BE49-F238E27FC236}">
                  <a16:creationId xmlns:a16="http://schemas.microsoft.com/office/drawing/2014/main" id="{3817B76D-E425-4EFF-B332-5496EA7596A1}"/>
                </a:ext>
              </a:extLst>
            </p:cNvPr>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4305;p53">
              <a:extLst>
                <a:ext uri="{FF2B5EF4-FFF2-40B4-BE49-F238E27FC236}">
                  <a16:creationId xmlns:a16="http://schemas.microsoft.com/office/drawing/2014/main" id="{C7179799-219E-4F69-8F00-9F98DC43E7FA}"/>
                </a:ext>
              </a:extLst>
            </p:cNvPr>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4306;p53">
              <a:extLst>
                <a:ext uri="{FF2B5EF4-FFF2-40B4-BE49-F238E27FC236}">
                  <a16:creationId xmlns:a16="http://schemas.microsoft.com/office/drawing/2014/main" id="{19DEF501-B1E3-42F4-BF6B-CA29A40D8A7B}"/>
                </a:ext>
              </a:extLst>
            </p:cNvPr>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4307;p53">
              <a:extLst>
                <a:ext uri="{FF2B5EF4-FFF2-40B4-BE49-F238E27FC236}">
                  <a16:creationId xmlns:a16="http://schemas.microsoft.com/office/drawing/2014/main" id="{3999764A-C5A3-4630-A492-E069FFC7C590}"/>
                </a:ext>
              </a:extLst>
            </p:cNvPr>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308;p53">
              <a:extLst>
                <a:ext uri="{FF2B5EF4-FFF2-40B4-BE49-F238E27FC236}">
                  <a16:creationId xmlns:a16="http://schemas.microsoft.com/office/drawing/2014/main" id="{8CEC0568-4026-465C-9CC5-3A5764C1233C}"/>
                </a:ext>
              </a:extLst>
            </p:cNvPr>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4309;p53">
              <a:extLst>
                <a:ext uri="{FF2B5EF4-FFF2-40B4-BE49-F238E27FC236}">
                  <a16:creationId xmlns:a16="http://schemas.microsoft.com/office/drawing/2014/main" id="{F8695743-CFE6-4040-BF6A-E01FA83972E7}"/>
                </a:ext>
              </a:extLst>
            </p:cNvPr>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4310;p53">
              <a:extLst>
                <a:ext uri="{FF2B5EF4-FFF2-40B4-BE49-F238E27FC236}">
                  <a16:creationId xmlns:a16="http://schemas.microsoft.com/office/drawing/2014/main" id="{289B2A45-B4FC-44D1-BE5E-3367F84F5BD6}"/>
                </a:ext>
              </a:extLst>
            </p:cNvPr>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4311;p53">
              <a:extLst>
                <a:ext uri="{FF2B5EF4-FFF2-40B4-BE49-F238E27FC236}">
                  <a16:creationId xmlns:a16="http://schemas.microsoft.com/office/drawing/2014/main" id="{1B9C640E-C868-41FE-A9BE-572ADB6688D2}"/>
                </a:ext>
              </a:extLst>
            </p:cNvPr>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4312;p53">
              <a:extLst>
                <a:ext uri="{FF2B5EF4-FFF2-40B4-BE49-F238E27FC236}">
                  <a16:creationId xmlns:a16="http://schemas.microsoft.com/office/drawing/2014/main" id="{F1EF57F8-FD55-4227-95CA-A97587809D9E}"/>
                </a:ext>
              </a:extLst>
            </p:cNvPr>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313;p53">
              <a:extLst>
                <a:ext uri="{FF2B5EF4-FFF2-40B4-BE49-F238E27FC236}">
                  <a16:creationId xmlns:a16="http://schemas.microsoft.com/office/drawing/2014/main" id="{3F73AAFE-231A-4913-9864-69185D620F7C}"/>
                </a:ext>
              </a:extLst>
            </p:cNvPr>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4314;p53">
              <a:extLst>
                <a:ext uri="{FF2B5EF4-FFF2-40B4-BE49-F238E27FC236}">
                  <a16:creationId xmlns:a16="http://schemas.microsoft.com/office/drawing/2014/main" id="{CAC501D4-5201-47BF-8DD9-568DDD92DB28}"/>
                </a:ext>
              </a:extLst>
            </p:cNvPr>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4315;p53">
              <a:extLst>
                <a:ext uri="{FF2B5EF4-FFF2-40B4-BE49-F238E27FC236}">
                  <a16:creationId xmlns:a16="http://schemas.microsoft.com/office/drawing/2014/main" id="{1C596A5A-86F8-4EDE-8B99-C51E4FD760B6}"/>
                </a:ext>
              </a:extLst>
            </p:cNvPr>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4316;p53">
              <a:extLst>
                <a:ext uri="{FF2B5EF4-FFF2-40B4-BE49-F238E27FC236}">
                  <a16:creationId xmlns:a16="http://schemas.microsoft.com/office/drawing/2014/main" id="{330D1F31-A202-4EFA-BC7B-39B8BA193F52}"/>
                </a:ext>
              </a:extLst>
            </p:cNvPr>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317;p53">
              <a:extLst>
                <a:ext uri="{FF2B5EF4-FFF2-40B4-BE49-F238E27FC236}">
                  <a16:creationId xmlns:a16="http://schemas.microsoft.com/office/drawing/2014/main" id="{AF75C01F-BEF6-4B78-8FD3-33F53DEF0EE2}"/>
                </a:ext>
              </a:extLst>
            </p:cNvPr>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4318;p53">
              <a:extLst>
                <a:ext uri="{FF2B5EF4-FFF2-40B4-BE49-F238E27FC236}">
                  <a16:creationId xmlns:a16="http://schemas.microsoft.com/office/drawing/2014/main" id="{789AD20E-2D62-42C0-AD97-D043EC3F1479}"/>
                </a:ext>
              </a:extLst>
            </p:cNvPr>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4319;p53">
              <a:extLst>
                <a:ext uri="{FF2B5EF4-FFF2-40B4-BE49-F238E27FC236}">
                  <a16:creationId xmlns:a16="http://schemas.microsoft.com/office/drawing/2014/main" id="{49EC1C01-2F8D-4DC9-8BBE-76C3AE6FD05D}"/>
                </a:ext>
              </a:extLst>
            </p:cNvPr>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4320;p53">
              <a:extLst>
                <a:ext uri="{FF2B5EF4-FFF2-40B4-BE49-F238E27FC236}">
                  <a16:creationId xmlns:a16="http://schemas.microsoft.com/office/drawing/2014/main" id="{C75A0314-B7F9-47E0-8FB5-F844486B0644}"/>
                </a:ext>
              </a:extLst>
            </p:cNvPr>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4321;p53">
              <a:extLst>
                <a:ext uri="{FF2B5EF4-FFF2-40B4-BE49-F238E27FC236}">
                  <a16:creationId xmlns:a16="http://schemas.microsoft.com/office/drawing/2014/main" id="{FB7092A4-9820-4018-945D-4AE357D4310A}"/>
                </a:ext>
              </a:extLst>
            </p:cNvPr>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4322;p53">
              <a:extLst>
                <a:ext uri="{FF2B5EF4-FFF2-40B4-BE49-F238E27FC236}">
                  <a16:creationId xmlns:a16="http://schemas.microsoft.com/office/drawing/2014/main" id="{014E33A6-32CE-4754-85CD-797332CB6CCD}"/>
                </a:ext>
              </a:extLst>
            </p:cNvPr>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4323;p53">
              <a:extLst>
                <a:ext uri="{FF2B5EF4-FFF2-40B4-BE49-F238E27FC236}">
                  <a16:creationId xmlns:a16="http://schemas.microsoft.com/office/drawing/2014/main" id="{2CE16203-9D8D-4B8E-A45A-5C97C67C7088}"/>
                </a:ext>
              </a:extLst>
            </p:cNvPr>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4324;p53">
              <a:extLst>
                <a:ext uri="{FF2B5EF4-FFF2-40B4-BE49-F238E27FC236}">
                  <a16:creationId xmlns:a16="http://schemas.microsoft.com/office/drawing/2014/main" id="{128961FC-F594-46CD-AFCE-9BA27E5DA657}"/>
                </a:ext>
              </a:extLst>
            </p:cNvPr>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4325;p53">
              <a:extLst>
                <a:ext uri="{FF2B5EF4-FFF2-40B4-BE49-F238E27FC236}">
                  <a16:creationId xmlns:a16="http://schemas.microsoft.com/office/drawing/2014/main" id="{5AD85448-67A8-4E99-B1DD-59F4A490E258}"/>
                </a:ext>
              </a:extLst>
            </p:cNvPr>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4326;p53">
              <a:extLst>
                <a:ext uri="{FF2B5EF4-FFF2-40B4-BE49-F238E27FC236}">
                  <a16:creationId xmlns:a16="http://schemas.microsoft.com/office/drawing/2014/main" id="{1672A37F-2362-40FB-BF01-F519DC5486A9}"/>
                </a:ext>
              </a:extLst>
            </p:cNvPr>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4327;p53">
              <a:extLst>
                <a:ext uri="{FF2B5EF4-FFF2-40B4-BE49-F238E27FC236}">
                  <a16:creationId xmlns:a16="http://schemas.microsoft.com/office/drawing/2014/main" id="{BDC0D3F6-33E3-46F5-AEA0-65F53E27719F}"/>
                </a:ext>
              </a:extLst>
            </p:cNvPr>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4328;p53">
              <a:extLst>
                <a:ext uri="{FF2B5EF4-FFF2-40B4-BE49-F238E27FC236}">
                  <a16:creationId xmlns:a16="http://schemas.microsoft.com/office/drawing/2014/main" id="{34E33B67-6B72-4FC3-B359-62F35BAD2515}"/>
                </a:ext>
              </a:extLst>
            </p:cNvPr>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4329;p53">
              <a:extLst>
                <a:ext uri="{FF2B5EF4-FFF2-40B4-BE49-F238E27FC236}">
                  <a16:creationId xmlns:a16="http://schemas.microsoft.com/office/drawing/2014/main" id="{306EF1FE-8911-49E4-A5C8-4C9F9B76C22E}"/>
                </a:ext>
              </a:extLst>
            </p:cNvPr>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4330;p53">
              <a:extLst>
                <a:ext uri="{FF2B5EF4-FFF2-40B4-BE49-F238E27FC236}">
                  <a16:creationId xmlns:a16="http://schemas.microsoft.com/office/drawing/2014/main" id="{6F9BE183-EC80-4082-8526-7B0CC15B42D7}"/>
                </a:ext>
              </a:extLst>
            </p:cNvPr>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4331;p53">
              <a:extLst>
                <a:ext uri="{FF2B5EF4-FFF2-40B4-BE49-F238E27FC236}">
                  <a16:creationId xmlns:a16="http://schemas.microsoft.com/office/drawing/2014/main" id="{9E811069-F8DD-4F8A-B9AB-E6D2A1F61332}"/>
                </a:ext>
              </a:extLst>
            </p:cNvPr>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4332;p53">
              <a:extLst>
                <a:ext uri="{FF2B5EF4-FFF2-40B4-BE49-F238E27FC236}">
                  <a16:creationId xmlns:a16="http://schemas.microsoft.com/office/drawing/2014/main" id="{DACC966D-F108-4C8F-B629-5DA75AA7F19D}"/>
                </a:ext>
              </a:extLst>
            </p:cNvPr>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4333;p53">
              <a:extLst>
                <a:ext uri="{FF2B5EF4-FFF2-40B4-BE49-F238E27FC236}">
                  <a16:creationId xmlns:a16="http://schemas.microsoft.com/office/drawing/2014/main" id="{02AFE153-C6D0-4178-BB88-E6BC1FABC5EB}"/>
                </a:ext>
              </a:extLst>
            </p:cNvPr>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4334;p53">
              <a:extLst>
                <a:ext uri="{FF2B5EF4-FFF2-40B4-BE49-F238E27FC236}">
                  <a16:creationId xmlns:a16="http://schemas.microsoft.com/office/drawing/2014/main" id="{29C68C44-EFCB-49BD-9393-7256A5FFFD5C}"/>
                </a:ext>
              </a:extLst>
            </p:cNvPr>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4335;p53">
              <a:extLst>
                <a:ext uri="{FF2B5EF4-FFF2-40B4-BE49-F238E27FC236}">
                  <a16:creationId xmlns:a16="http://schemas.microsoft.com/office/drawing/2014/main" id="{E142902A-3DFB-4F1B-A6E6-03F05CA008FA}"/>
                </a:ext>
              </a:extLst>
            </p:cNvPr>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4336;p53">
              <a:extLst>
                <a:ext uri="{FF2B5EF4-FFF2-40B4-BE49-F238E27FC236}">
                  <a16:creationId xmlns:a16="http://schemas.microsoft.com/office/drawing/2014/main" id="{E1964D69-02DB-4D2E-843D-7592DF1D641E}"/>
                </a:ext>
              </a:extLst>
            </p:cNvPr>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4337;p53">
              <a:extLst>
                <a:ext uri="{FF2B5EF4-FFF2-40B4-BE49-F238E27FC236}">
                  <a16:creationId xmlns:a16="http://schemas.microsoft.com/office/drawing/2014/main" id="{836EEAAE-63ED-45AE-91BE-A19DB52B103F}"/>
                </a:ext>
              </a:extLst>
            </p:cNvPr>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4338;p53">
              <a:extLst>
                <a:ext uri="{FF2B5EF4-FFF2-40B4-BE49-F238E27FC236}">
                  <a16:creationId xmlns:a16="http://schemas.microsoft.com/office/drawing/2014/main" id="{18C6EC7F-DA28-439B-8937-D4F2DEBE4BED}"/>
                </a:ext>
              </a:extLst>
            </p:cNvPr>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4339;p53">
              <a:extLst>
                <a:ext uri="{FF2B5EF4-FFF2-40B4-BE49-F238E27FC236}">
                  <a16:creationId xmlns:a16="http://schemas.microsoft.com/office/drawing/2014/main" id="{DB0107F2-795B-4364-9751-A63823DF2F2F}"/>
                </a:ext>
              </a:extLst>
            </p:cNvPr>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4340;p53">
              <a:extLst>
                <a:ext uri="{FF2B5EF4-FFF2-40B4-BE49-F238E27FC236}">
                  <a16:creationId xmlns:a16="http://schemas.microsoft.com/office/drawing/2014/main" id="{DAD023A5-CF47-4E19-A1EA-CC0A115EBCC4}"/>
                </a:ext>
              </a:extLst>
            </p:cNvPr>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4341;p53">
              <a:extLst>
                <a:ext uri="{FF2B5EF4-FFF2-40B4-BE49-F238E27FC236}">
                  <a16:creationId xmlns:a16="http://schemas.microsoft.com/office/drawing/2014/main" id="{ABD10127-65B1-48C1-915C-AFE9AD84FB25}"/>
                </a:ext>
              </a:extLst>
            </p:cNvPr>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4342;p53">
              <a:extLst>
                <a:ext uri="{FF2B5EF4-FFF2-40B4-BE49-F238E27FC236}">
                  <a16:creationId xmlns:a16="http://schemas.microsoft.com/office/drawing/2014/main" id="{80047FA7-FD76-4C20-A766-B18395749458}"/>
                </a:ext>
              </a:extLst>
            </p:cNvPr>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4343;p53">
              <a:extLst>
                <a:ext uri="{FF2B5EF4-FFF2-40B4-BE49-F238E27FC236}">
                  <a16:creationId xmlns:a16="http://schemas.microsoft.com/office/drawing/2014/main" id="{1F597EBE-8416-4118-8F7C-33F622CEEF8E}"/>
                </a:ext>
              </a:extLst>
            </p:cNvPr>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4344;p53">
              <a:extLst>
                <a:ext uri="{FF2B5EF4-FFF2-40B4-BE49-F238E27FC236}">
                  <a16:creationId xmlns:a16="http://schemas.microsoft.com/office/drawing/2014/main" id="{3142A5C4-DB14-44E3-85D3-0BB0A140096A}"/>
                </a:ext>
              </a:extLst>
            </p:cNvPr>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4345;p53">
              <a:extLst>
                <a:ext uri="{FF2B5EF4-FFF2-40B4-BE49-F238E27FC236}">
                  <a16:creationId xmlns:a16="http://schemas.microsoft.com/office/drawing/2014/main" id="{497691CF-8942-4F11-BD76-3C4E4C743874}"/>
                </a:ext>
              </a:extLst>
            </p:cNvPr>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4346;p53">
              <a:extLst>
                <a:ext uri="{FF2B5EF4-FFF2-40B4-BE49-F238E27FC236}">
                  <a16:creationId xmlns:a16="http://schemas.microsoft.com/office/drawing/2014/main" id="{28A31078-4C60-43E9-8C7A-D9BBED56BCCE}"/>
                </a:ext>
              </a:extLst>
            </p:cNvPr>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4347;p53">
              <a:extLst>
                <a:ext uri="{FF2B5EF4-FFF2-40B4-BE49-F238E27FC236}">
                  <a16:creationId xmlns:a16="http://schemas.microsoft.com/office/drawing/2014/main" id="{4D047282-29C5-43F3-9C50-4262B4634B3A}"/>
                </a:ext>
              </a:extLst>
            </p:cNvPr>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4348;p53">
              <a:extLst>
                <a:ext uri="{FF2B5EF4-FFF2-40B4-BE49-F238E27FC236}">
                  <a16:creationId xmlns:a16="http://schemas.microsoft.com/office/drawing/2014/main" id="{138A880B-7CF1-4667-ADBC-9CE7877FFB3B}"/>
                </a:ext>
              </a:extLst>
            </p:cNvPr>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4349;p53">
              <a:extLst>
                <a:ext uri="{FF2B5EF4-FFF2-40B4-BE49-F238E27FC236}">
                  <a16:creationId xmlns:a16="http://schemas.microsoft.com/office/drawing/2014/main" id="{E339E15A-9712-461A-8C7B-888564C69D0B}"/>
                </a:ext>
              </a:extLst>
            </p:cNvPr>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4350;p53">
              <a:extLst>
                <a:ext uri="{FF2B5EF4-FFF2-40B4-BE49-F238E27FC236}">
                  <a16:creationId xmlns:a16="http://schemas.microsoft.com/office/drawing/2014/main" id="{09585038-051E-4DC9-96D6-681B984A310C}"/>
                </a:ext>
              </a:extLst>
            </p:cNvPr>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4351;p53">
              <a:extLst>
                <a:ext uri="{FF2B5EF4-FFF2-40B4-BE49-F238E27FC236}">
                  <a16:creationId xmlns:a16="http://schemas.microsoft.com/office/drawing/2014/main" id="{252CF527-BC1F-45A9-A69A-E1B123870F8D}"/>
                </a:ext>
              </a:extLst>
            </p:cNvPr>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4352;p53">
              <a:extLst>
                <a:ext uri="{FF2B5EF4-FFF2-40B4-BE49-F238E27FC236}">
                  <a16:creationId xmlns:a16="http://schemas.microsoft.com/office/drawing/2014/main" id="{8776ACD2-7F72-462E-9D3D-69F9C85FB086}"/>
                </a:ext>
              </a:extLst>
            </p:cNvPr>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4353;p53">
              <a:extLst>
                <a:ext uri="{FF2B5EF4-FFF2-40B4-BE49-F238E27FC236}">
                  <a16:creationId xmlns:a16="http://schemas.microsoft.com/office/drawing/2014/main" id="{CBA182A1-BCD8-4DA6-93E6-CC35DFD87C48}"/>
                </a:ext>
              </a:extLst>
            </p:cNvPr>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4354;p53">
              <a:extLst>
                <a:ext uri="{FF2B5EF4-FFF2-40B4-BE49-F238E27FC236}">
                  <a16:creationId xmlns:a16="http://schemas.microsoft.com/office/drawing/2014/main" id="{307A7255-7DC9-4A34-8ACD-E2D7069A0711}"/>
                </a:ext>
              </a:extLst>
            </p:cNvPr>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4355;p53">
              <a:extLst>
                <a:ext uri="{FF2B5EF4-FFF2-40B4-BE49-F238E27FC236}">
                  <a16:creationId xmlns:a16="http://schemas.microsoft.com/office/drawing/2014/main" id="{3CA032B7-9143-44C0-9761-DBDA610A554F}"/>
                </a:ext>
              </a:extLst>
            </p:cNvPr>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4356;p53">
              <a:extLst>
                <a:ext uri="{FF2B5EF4-FFF2-40B4-BE49-F238E27FC236}">
                  <a16:creationId xmlns:a16="http://schemas.microsoft.com/office/drawing/2014/main" id="{8F1A2D3D-BE83-4E24-827C-75CEADE65684}"/>
                </a:ext>
              </a:extLst>
            </p:cNvPr>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4357;p53">
              <a:extLst>
                <a:ext uri="{FF2B5EF4-FFF2-40B4-BE49-F238E27FC236}">
                  <a16:creationId xmlns:a16="http://schemas.microsoft.com/office/drawing/2014/main" id="{E89AA3C0-51CD-46A3-A7AA-B67D3E2DA003}"/>
                </a:ext>
              </a:extLst>
            </p:cNvPr>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4358;p53">
              <a:extLst>
                <a:ext uri="{FF2B5EF4-FFF2-40B4-BE49-F238E27FC236}">
                  <a16:creationId xmlns:a16="http://schemas.microsoft.com/office/drawing/2014/main" id="{02C3C4BC-A9C6-4CBA-9F25-9A699C508E3B}"/>
                </a:ext>
              </a:extLst>
            </p:cNvPr>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4359;p53">
              <a:extLst>
                <a:ext uri="{FF2B5EF4-FFF2-40B4-BE49-F238E27FC236}">
                  <a16:creationId xmlns:a16="http://schemas.microsoft.com/office/drawing/2014/main" id="{7D4A30E5-8974-4027-B7DD-59334EC08BF7}"/>
                </a:ext>
              </a:extLst>
            </p:cNvPr>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4360;p53">
              <a:extLst>
                <a:ext uri="{FF2B5EF4-FFF2-40B4-BE49-F238E27FC236}">
                  <a16:creationId xmlns:a16="http://schemas.microsoft.com/office/drawing/2014/main" id="{17066D17-E31D-4E52-BF72-A86838968107}"/>
                </a:ext>
              </a:extLst>
            </p:cNvPr>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4361;p53">
              <a:extLst>
                <a:ext uri="{FF2B5EF4-FFF2-40B4-BE49-F238E27FC236}">
                  <a16:creationId xmlns:a16="http://schemas.microsoft.com/office/drawing/2014/main" id="{35286205-EB31-4062-8A62-3653CE76F144}"/>
                </a:ext>
              </a:extLst>
            </p:cNvPr>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4362;p53">
              <a:extLst>
                <a:ext uri="{FF2B5EF4-FFF2-40B4-BE49-F238E27FC236}">
                  <a16:creationId xmlns:a16="http://schemas.microsoft.com/office/drawing/2014/main" id="{CD06ECCE-586D-4AF6-813E-B262039A4E82}"/>
                </a:ext>
              </a:extLst>
            </p:cNvPr>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4363;p53">
              <a:extLst>
                <a:ext uri="{FF2B5EF4-FFF2-40B4-BE49-F238E27FC236}">
                  <a16:creationId xmlns:a16="http://schemas.microsoft.com/office/drawing/2014/main" id="{0F0C7E57-25BC-4F9C-9F87-F00DD2243F3F}"/>
                </a:ext>
              </a:extLst>
            </p:cNvPr>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4364;p53">
              <a:extLst>
                <a:ext uri="{FF2B5EF4-FFF2-40B4-BE49-F238E27FC236}">
                  <a16:creationId xmlns:a16="http://schemas.microsoft.com/office/drawing/2014/main" id="{32370910-7C34-42B7-A242-27A24929CAB8}"/>
                </a:ext>
              </a:extLst>
            </p:cNvPr>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4365;p53">
              <a:extLst>
                <a:ext uri="{FF2B5EF4-FFF2-40B4-BE49-F238E27FC236}">
                  <a16:creationId xmlns:a16="http://schemas.microsoft.com/office/drawing/2014/main" id="{4B435D27-F1A5-4D78-A45E-031CF0E32B05}"/>
                </a:ext>
              </a:extLst>
            </p:cNvPr>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4366;p53">
              <a:extLst>
                <a:ext uri="{FF2B5EF4-FFF2-40B4-BE49-F238E27FC236}">
                  <a16:creationId xmlns:a16="http://schemas.microsoft.com/office/drawing/2014/main" id="{31ED15E3-E27C-48C3-9141-480EDC3F66CB}"/>
                </a:ext>
              </a:extLst>
            </p:cNvPr>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4367;p53">
              <a:extLst>
                <a:ext uri="{FF2B5EF4-FFF2-40B4-BE49-F238E27FC236}">
                  <a16:creationId xmlns:a16="http://schemas.microsoft.com/office/drawing/2014/main" id="{A678B52E-BD21-4FDF-8D93-326FC58EF713}"/>
                </a:ext>
              </a:extLst>
            </p:cNvPr>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4368;p53">
              <a:extLst>
                <a:ext uri="{FF2B5EF4-FFF2-40B4-BE49-F238E27FC236}">
                  <a16:creationId xmlns:a16="http://schemas.microsoft.com/office/drawing/2014/main" id="{04D88FFF-624B-45DF-9D95-CC7ADD2CF44E}"/>
                </a:ext>
              </a:extLst>
            </p:cNvPr>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4369;p53">
              <a:extLst>
                <a:ext uri="{FF2B5EF4-FFF2-40B4-BE49-F238E27FC236}">
                  <a16:creationId xmlns:a16="http://schemas.microsoft.com/office/drawing/2014/main" id="{037C0C9B-5620-4AB8-A189-E46A5AEE7C6C}"/>
                </a:ext>
              </a:extLst>
            </p:cNvPr>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4370;p53">
              <a:extLst>
                <a:ext uri="{FF2B5EF4-FFF2-40B4-BE49-F238E27FC236}">
                  <a16:creationId xmlns:a16="http://schemas.microsoft.com/office/drawing/2014/main" id="{2EE12D06-1C7C-4A1D-9A16-77BA458FC9C7}"/>
                </a:ext>
              </a:extLst>
            </p:cNvPr>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4371;p53">
              <a:extLst>
                <a:ext uri="{FF2B5EF4-FFF2-40B4-BE49-F238E27FC236}">
                  <a16:creationId xmlns:a16="http://schemas.microsoft.com/office/drawing/2014/main" id="{2B8C30FA-D942-4655-9EFE-4BED9C435553}"/>
                </a:ext>
              </a:extLst>
            </p:cNvPr>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4372;p53">
              <a:extLst>
                <a:ext uri="{FF2B5EF4-FFF2-40B4-BE49-F238E27FC236}">
                  <a16:creationId xmlns:a16="http://schemas.microsoft.com/office/drawing/2014/main" id="{F9BEFE77-9B00-4A9F-B154-0A23C75198E4}"/>
                </a:ext>
              </a:extLst>
            </p:cNvPr>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4373;p53">
              <a:extLst>
                <a:ext uri="{FF2B5EF4-FFF2-40B4-BE49-F238E27FC236}">
                  <a16:creationId xmlns:a16="http://schemas.microsoft.com/office/drawing/2014/main" id="{10130E97-64F1-4F3D-A9BE-4F356A789B79}"/>
                </a:ext>
              </a:extLst>
            </p:cNvPr>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4374;p53">
              <a:extLst>
                <a:ext uri="{FF2B5EF4-FFF2-40B4-BE49-F238E27FC236}">
                  <a16:creationId xmlns:a16="http://schemas.microsoft.com/office/drawing/2014/main" id="{5059AB8C-3124-41AA-ADB1-65026F4FC95D}"/>
                </a:ext>
              </a:extLst>
            </p:cNvPr>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4375;p53">
              <a:extLst>
                <a:ext uri="{FF2B5EF4-FFF2-40B4-BE49-F238E27FC236}">
                  <a16:creationId xmlns:a16="http://schemas.microsoft.com/office/drawing/2014/main" id="{9ABEB0A5-53C3-4356-868D-49168B7E9C0C}"/>
                </a:ext>
              </a:extLst>
            </p:cNvPr>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4376;p53">
              <a:extLst>
                <a:ext uri="{FF2B5EF4-FFF2-40B4-BE49-F238E27FC236}">
                  <a16:creationId xmlns:a16="http://schemas.microsoft.com/office/drawing/2014/main" id="{853200D5-3A8F-4489-AC11-1E063B9BB34D}"/>
                </a:ext>
              </a:extLst>
            </p:cNvPr>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4377;p53">
              <a:extLst>
                <a:ext uri="{FF2B5EF4-FFF2-40B4-BE49-F238E27FC236}">
                  <a16:creationId xmlns:a16="http://schemas.microsoft.com/office/drawing/2014/main" id="{EEA8F69A-0D81-47A9-8458-8F78D6DD54CD}"/>
                </a:ext>
              </a:extLst>
            </p:cNvPr>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4378;p53">
              <a:extLst>
                <a:ext uri="{FF2B5EF4-FFF2-40B4-BE49-F238E27FC236}">
                  <a16:creationId xmlns:a16="http://schemas.microsoft.com/office/drawing/2014/main" id="{172201A4-E49B-4459-A8A1-03F7625E3CEC}"/>
                </a:ext>
              </a:extLst>
            </p:cNvPr>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4379;p53">
              <a:extLst>
                <a:ext uri="{FF2B5EF4-FFF2-40B4-BE49-F238E27FC236}">
                  <a16:creationId xmlns:a16="http://schemas.microsoft.com/office/drawing/2014/main" id="{B272A6F7-D3A0-44F3-A8CD-247CD8784912}"/>
                </a:ext>
              </a:extLst>
            </p:cNvPr>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4380;p53">
              <a:extLst>
                <a:ext uri="{FF2B5EF4-FFF2-40B4-BE49-F238E27FC236}">
                  <a16:creationId xmlns:a16="http://schemas.microsoft.com/office/drawing/2014/main" id="{3E693CE3-A16F-4AB1-8E32-75728C85D278}"/>
                </a:ext>
              </a:extLst>
            </p:cNvPr>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4381;p53">
              <a:extLst>
                <a:ext uri="{FF2B5EF4-FFF2-40B4-BE49-F238E27FC236}">
                  <a16:creationId xmlns:a16="http://schemas.microsoft.com/office/drawing/2014/main" id="{D891D436-B705-4B6E-89B4-89A8C58D1DFC}"/>
                </a:ext>
              </a:extLst>
            </p:cNvPr>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4382;p53">
              <a:extLst>
                <a:ext uri="{FF2B5EF4-FFF2-40B4-BE49-F238E27FC236}">
                  <a16:creationId xmlns:a16="http://schemas.microsoft.com/office/drawing/2014/main" id="{3190228B-1AB5-4D9C-B343-9A379332BA59}"/>
                </a:ext>
              </a:extLst>
            </p:cNvPr>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4383;p53">
              <a:extLst>
                <a:ext uri="{FF2B5EF4-FFF2-40B4-BE49-F238E27FC236}">
                  <a16:creationId xmlns:a16="http://schemas.microsoft.com/office/drawing/2014/main" id="{CB5BA3F3-89FE-4D3A-A6BD-F83459AF3715}"/>
                </a:ext>
              </a:extLst>
            </p:cNvPr>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4384;p53">
              <a:extLst>
                <a:ext uri="{FF2B5EF4-FFF2-40B4-BE49-F238E27FC236}">
                  <a16:creationId xmlns:a16="http://schemas.microsoft.com/office/drawing/2014/main" id="{56181BD0-5707-4450-B0CB-B1323B4DAC14}"/>
                </a:ext>
              </a:extLst>
            </p:cNvPr>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4385;p53">
              <a:extLst>
                <a:ext uri="{FF2B5EF4-FFF2-40B4-BE49-F238E27FC236}">
                  <a16:creationId xmlns:a16="http://schemas.microsoft.com/office/drawing/2014/main" id="{5B552331-4382-4863-B4AC-2B9017B1DB29}"/>
                </a:ext>
              </a:extLst>
            </p:cNvPr>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4386;p53">
              <a:extLst>
                <a:ext uri="{FF2B5EF4-FFF2-40B4-BE49-F238E27FC236}">
                  <a16:creationId xmlns:a16="http://schemas.microsoft.com/office/drawing/2014/main" id="{039FE2E4-89E9-462E-905A-628FA248E820}"/>
                </a:ext>
              </a:extLst>
            </p:cNvPr>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4387;p53">
              <a:extLst>
                <a:ext uri="{FF2B5EF4-FFF2-40B4-BE49-F238E27FC236}">
                  <a16:creationId xmlns:a16="http://schemas.microsoft.com/office/drawing/2014/main" id="{530F67F8-E75B-4A40-A42F-77C24981B16C}"/>
                </a:ext>
              </a:extLst>
            </p:cNvPr>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4388;p53">
              <a:extLst>
                <a:ext uri="{FF2B5EF4-FFF2-40B4-BE49-F238E27FC236}">
                  <a16:creationId xmlns:a16="http://schemas.microsoft.com/office/drawing/2014/main" id="{7E6A172E-2B75-4F79-A733-FCA1963CBB3B}"/>
                </a:ext>
              </a:extLst>
            </p:cNvPr>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4389;p53">
              <a:extLst>
                <a:ext uri="{FF2B5EF4-FFF2-40B4-BE49-F238E27FC236}">
                  <a16:creationId xmlns:a16="http://schemas.microsoft.com/office/drawing/2014/main" id="{DC404BBD-9FE6-4AE0-8709-27847772E74E}"/>
                </a:ext>
              </a:extLst>
            </p:cNvPr>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4390;p53">
              <a:extLst>
                <a:ext uri="{FF2B5EF4-FFF2-40B4-BE49-F238E27FC236}">
                  <a16:creationId xmlns:a16="http://schemas.microsoft.com/office/drawing/2014/main" id="{6F8308D3-37CD-4903-8F4A-316331D7121C}"/>
                </a:ext>
              </a:extLst>
            </p:cNvPr>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4391;p53">
              <a:extLst>
                <a:ext uri="{FF2B5EF4-FFF2-40B4-BE49-F238E27FC236}">
                  <a16:creationId xmlns:a16="http://schemas.microsoft.com/office/drawing/2014/main" id="{5A4A5DB6-0B57-4BB7-846A-8BFE7F164828}"/>
                </a:ext>
              </a:extLst>
            </p:cNvPr>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4392;p53">
              <a:extLst>
                <a:ext uri="{FF2B5EF4-FFF2-40B4-BE49-F238E27FC236}">
                  <a16:creationId xmlns:a16="http://schemas.microsoft.com/office/drawing/2014/main" id="{9B414B63-FB98-41B3-BBD1-4EEF943BDC5F}"/>
                </a:ext>
              </a:extLst>
            </p:cNvPr>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4393;p53">
              <a:extLst>
                <a:ext uri="{FF2B5EF4-FFF2-40B4-BE49-F238E27FC236}">
                  <a16:creationId xmlns:a16="http://schemas.microsoft.com/office/drawing/2014/main" id="{6B94A752-D57F-4AFD-BD4B-3CE83ED30726}"/>
                </a:ext>
              </a:extLst>
            </p:cNvPr>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4394;p53">
              <a:extLst>
                <a:ext uri="{FF2B5EF4-FFF2-40B4-BE49-F238E27FC236}">
                  <a16:creationId xmlns:a16="http://schemas.microsoft.com/office/drawing/2014/main" id="{4AC73375-182A-43E3-83EB-77EA49530FBD}"/>
                </a:ext>
              </a:extLst>
            </p:cNvPr>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4395;p53">
              <a:extLst>
                <a:ext uri="{FF2B5EF4-FFF2-40B4-BE49-F238E27FC236}">
                  <a16:creationId xmlns:a16="http://schemas.microsoft.com/office/drawing/2014/main" id="{CCEFD213-F383-4F61-BE82-EA4BC48491FE}"/>
                </a:ext>
              </a:extLst>
            </p:cNvPr>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4396;p53">
              <a:extLst>
                <a:ext uri="{FF2B5EF4-FFF2-40B4-BE49-F238E27FC236}">
                  <a16:creationId xmlns:a16="http://schemas.microsoft.com/office/drawing/2014/main" id="{DBE36387-7B41-4652-B3F0-1A5F0BC6EA66}"/>
                </a:ext>
              </a:extLst>
            </p:cNvPr>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4397;p53">
              <a:extLst>
                <a:ext uri="{FF2B5EF4-FFF2-40B4-BE49-F238E27FC236}">
                  <a16:creationId xmlns:a16="http://schemas.microsoft.com/office/drawing/2014/main" id="{9D5B39D1-4D8B-496C-AF14-589B234563D7}"/>
                </a:ext>
              </a:extLst>
            </p:cNvPr>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4398;p53">
              <a:extLst>
                <a:ext uri="{FF2B5EF4-FFF2-40B4-BE49-F238E27FC236}">
                  <a16:creationId xmlns:a16="http://schemas.microsoft.com/office/drawing/2014/main" id="{5CBB1CB4-76F8-47D5-A544-C356E363A17B}"/>
                </a:ext>
              </a:extLst>
            </p:cNvPr>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4399;p53">
              <a:extLst>
                <a:ext uri="{FF2B5EF4-FFF2-40B4-BE49-F238E27FC236}">
                  <a16:creationId xmlns:a16="http://schemas.microsoft.com/office/drawing/2014/main" id="{381B3CFD-2623-4803-8187-7B8DC42B83EE}"/>
                </a:ext>
              </a:extLst>
            </p:cNvPr>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4400;p53">
              <a:extLst>
                <a:ext uri="{FF2B5EF4-FFF2-40B4-BE49-F238E27FC236}">
                  <a16:creationId xmlns:a16="http://schemas.microsoft.com/office/drawing/2014/main" id="{95EE76E2-B144-4670-978B-F25039F00DB9}"/>
                </a:ext>
              </a:extLst>
            </p:cNvPr>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4401;p53">
              <a:extLst>
                <a:ext uri="{FF2B5EF4-FFF2-40B4-BE49-F238E27FC236}">
                  <a16:creationId xmlns:a16="http://schemas.microsoft.com/office/drawing/2014/main" id="{02D6B329-20E1-4D78-9348-8CE6E23EF208}"/>
                </a:ext>
              </a:extLst>
            </p:cNvPr>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4402;p53">
              <a:extLst>
                <a:ext uri="{FF2B5EF4-FFF2-40B4-BE49-F238E27FC236}">
                  <a16:creationId xmlns:a16="http://schemas.microsoft.com/office/drawing/2014/main" id="{ADF4A006-31E8-42D7-BBD9-A186DA0AEECA}"/>
                </a:ext>
              </a:extLst>
            </p:cNvPr>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4403;p53">
              <a:extLst>
                <a:ext uri="{FF2B5EF4-FFF2-40B4-BE49-F238E27FC236}">
                  <a16:creationId xmlns:a16="http://schemas.microsoft.com/office/drawing/2014/main" id="{953D13A8-0238-4610-8789-D214E65D8CEE}"/>
                </a:ext>
              </a:extLst>
            </p:cNvPr>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4404;p53">
              <a:extLst>
                <a:ext uri="{FF2B5EF4-FFF2-40B4-BE49-F238E27FC236}">
                  <a16:creationId xmlns:a16="http://schemas.microsoft.com/office/drawing/2014/main" id="{B6379660-42D6-45AA-8410-5452D3810EF2}"/>
                </a:ext>
              </a:extLst>
            </p:cNvPr>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4405;p53">
              <a:extLst>
                <a:ext uri="{FF2B5EF4-FFF2-40B4-BE49-F238E27FC236}">
                  <a16:creationId xmlns:a16="http://schemas.microsoft.com/office/drawing/2014/main" id="{A0E02A2C-16A3-4B57-82FA-86534AF0A8C0}"/>
                </a:ext>
              </a:extLst>
            </p:cNvPr>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4406;p53">
              <a:extLst>
                <a:ext uri="{FF2B5EF4-FFF2-40B4-BE49-F238E27FC236}">
                  <a16:creationId xmlns:a16="http://schemas.microsoft.com/office/drawing/2014/main" id="{5AADDDEA-DD99-40B9-9727-A708F3EB3F06}"/>
                </a:ext>
              </a:extLst>
            </p:cNvPr>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4407;p53">
              <a:extLst>
                <a:ext uri="{FF2B5EF4-FFF2-40B4-BE49-F238E27FC236}">
                  <a16:creationId xmlns:a16="http://schemas.microsoft.com/office/drawing/2014/main" id="{B2D872AB-F323-4AEA-893C-0237A7849379}"/>
                </a:ext>
              </a:extLst>
            </p:cNvPr>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4408;p53">
              <a:extLst>
                <a:ext uri="{FF2B5EF4-FFF2-40B4-BE49-F238E27FC236}">
                  <a16:creationId xmlns:a16="http://schemas.microsoft.com/office/drawing/2014/main" id="{DF65F5C0-66D2-4B80-BEC5-110CE2C387B9}"/>
                </a:ext>
              </a:extLst>
            </p:cNvPr>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409;p53">
              <a:extLst>
                <a:ext uri="{FF2B5EF4-FFF2-40B4-BE49-F238E27FC236}">
                  <a16:creationId xmlns:a16="http://schemas.microsoft.com/office/drawing/2014/main" id="{C97581A7-00D9-418B-86F9-ABDE1377BE91}"/>
                </a:ext>
              </a:extLst>
            </p:cNvPr>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410;p53">
              <a:extLst>
                <a:ext uri="{FF2B5EF4-FFF2-40B4-BE49-F238E27FC236}">
                  <a16:creationId xmlns:a16="http://schemas.microsoft.com/office/drawing/2014/main" id="{7E92383F-B819-4BE5-AF2B-9D9846ECCB5F}"/>
                </a:ext>
              </a:extLst>
            </p:cNvPr>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411;p53">
              <a:extLst>
                <a:ext uri="{FF2B5EF4-FFF2-40B4-BE49-F238E27FC236}">
                  <a16:creationId xmlns:a16="http://schemas.microsoft.com/office/drawing/2014/main" id="{30D34936-AFD7-4B85-AA03-94718CB9E66A}"/>
                </a:ext>
              </a:extLst>
            </p:cNvPr>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412;p53">
              <a:extLst>
                <a:ext uri="{FF2B5EF4-FFF2-40B4-BE49-F238E27FC236}">
                  <a16:creationId xmlns:a16="http://schemas.microsoft.com/office/drawing/2014/main" id="{A76D6270-7FAC-4A71-A503-9A151D76218E}"/>
                </a:ext>
              </a:extLst>
            </p:cNvPr>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413;p53">
              <a:extLst>
                <a:ext uri="{FF2B5EF4-FFF2-40B4-BE49-F238E27FC236}">
                  <a16:creationId xmlns:a16="http://schemas.microsoft.com/office/drawing/2014/main" id="{B92E7E7B-FC22-4D31-8686-536319BC9FC9}"/>
                </a:ext>
              </a:extLst>
            </p:cNvPr>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414;p53">
              <a:extLst>
                <a:ext uri="{FF2B5EF4-FFF2-40B4-BE49-F238E27FC236}">
                  <a16:creationId xmlns:a16="http://schemas.microsoft.com/office/drawing/2014/main" id="{214EA877-6598-43E2-A6CF-4AAA6B1D24B9}"/>
                </a:ext>
              </a:extLst>
            </p:cNvPr>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415;p53">
              <a:extLst>
                <a:ext uri="{FF2B5EF4-FFF2-40B4-BE49-F238E27FC236}">
                  <a16:creationId xmlns:a16="http://schemas.microsoft.com/office/drawing/2014/main" id="{FCD81992-3B88-4353-A1AD-B0ABFF9B5E55}"/>
                </a:ext>
              </a:extLst>
            </p:cNvPr>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416;p53">
              <a:extLst>
                <a:ext uri="{FF2B5EF4-FFF2-40B4-BE49-F238E27FC236}">
                  <a16:creationId xmlns:a16="http://schemas.microsoft.com/office/drawing/2014/main" id="{D12E44F9-91C5-4838-B165-CD583D2E04B6}"/>
                </a:ext>
              </a:extLst>
            </p:cNvPr>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417;p53">
              <a:extLst>
                <a:ext uri="{FF2B5EF4-FFF2-40B4-BE49-F238E27FC236}">
                  <a16:creationId xmlns:a16="http://schemas.microsoft.com/office/drawing/2014/main" id="{4F3AC5EA-53D3-490F-9FA4-1074F20B656C}"/>
                </a:ext>
              </a:extLst>
            </p:cNvPr>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418;p53">
              <a:extLst>
                <a:ext uri="{FF2B5EF4-FFF2-40B4-BE49-F238E27FC236}">
                  <a16:creationId xmlns:a16="http://schemas.microsoft.com/office/drawing/2014/main" id="{05302E81-6B34-4164-822E-75B73643A54B}"/>
                </a:ext>
              </a:extLst>
            </p:cNvPr>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419;p53">
              <a:extLst>
                <a:ext uri="{FF2B5EF4-FFF2-40B4-BE49-F238E27FC236}">
                  <a16:creationId xmlns:a16="http://schemas.microsoft.com/office/drawing/2014/main" id="{326EFE80-2CF4-4BF4-A271-B93E391B552D}"/>
                </a:ext>
              </a:extLst>
            </p:cNvPr>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420;p53">
              <a:extLst>
                <a:ext uri="{FF2B5EF4-FFF2-40B4-BE49-F238E27FC236}">
                  <a16:creationId xmlns:a16="http://schemas.microsoft.com/office/drawing/2014/main" id="{918C5BC8-4717-4D93-9CA0-3630FF08265C}"/>
                </a:ext>
              </a:extLst>
            </p:cNvPr>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421;p53">
              <a:extLst>
                <a:ext uri="{FF2B5EF4-FFF2-40B4-BE49-F238E27FC236}">
                  <a16:creationId xmlns:a16="http://schemas.microsoft.com/office/drawing/2014/main" id="{4EE2F91D-6A1A-4A50-AE4C-613E3667C9F9}"/>
                </a:ext>
              </a:extLst>
            </p:cNvPr>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422;p53">
              <a:extLst>
                <a:ext uri="{FF2B5EF4-FFF2-40B4-BE49-F238E27FC236}">
                  <a16:creationId xmlns:a16="http://schemas.microsoft.com/office/drawing/2014/main" id="{195A497B-85F0-4823-BAEE-D5E5E926F887}"/>
                </a:ext>
              </a:extLst>
            </p:cNvPr>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423;p53">
              <a:extLst>
                <a:ext uri="{FF2B5EF4-FFF2-40B4-BE49-F238E27FC236}">
                  <a16:creationId xmlns:a16="http://schemas.microsoft.com/office/drawing/2014/main" id="{2117615A-BF27-4DE9-A79A-B787736F2025}"/>
                </a:ext>
              </a:extLst>
            </p:cNvPr>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424;p53">
              <a:extLst>
                <a:ext uri="{FF2B5EF4-FFF2-40B4-BE49-F238E27FC236}">
                  <a16:creationId xmlns:a16="http://schemas.microsoft.com/office/drawing/2014/main" id="{2B5F5095-8143-4419-A351-773F688834EC}"/>
                </a:ext>
              </a:extLst>
            </p:cNvPr>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425;p53">
              <a:extLst>
                <a:ext uri="{FF2B5EF4-FFF2-40B4-BE49-F238E27FC236}">
                  <a16:creationId xmlns:a16="http://schemas.microsoft.com/office/drawing/2014/main" id="{080C3EB4-1655-4355-B2F9-88CB64621049}"/>
                </a:ext>
              </a:extLst>
            </p:cNvPr>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426;p53">
              <a:extLst>
                <a:ext uri="{FF2B5EF4-FFF2-40B4-BE49-F238E27FC236}">
                  <a16:creationId xmlns:a16="http://schemas.microsoft.com/office/drawing/2014/main" id="{D593F08C-0A77-4473-83FD-ECC592C00278}"/>
                </a:ext>
              </a:extLst>
            </p:cNvPr>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427;p53">
              <a:extLst>
                <a:ext uri="{FF2B5EF4-FFF2-40B4-BE49-F238E27FC236}">
                  <a16:creationId xmlns:a16="http://schemas.microsoft.com/office/drawing/2014/main" id="{6A6ED287-86E7-4963-B545-E4BF22C78689}"/>
                </a:ext>
              </a:extLst>
            </p:cNvPr>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428;p53">
              <a:extLst>
                <a:ext uri="{FF2B5EF4-FFF2-40B4-BE49-F238E27FC236}">
                  <a16:creationId xmlns:a16="http://schemas.microsoft.com/office/drawing/2014/main" id="{9918D470-9F38-48BB-A313-D499F2CD2BCB}"/>
                </a:ext>
              </a:extLst>
            </p:cNvPr>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429;p53">
              <a:extLst>
                <a:ext uri="{FF2B5EF4-FFF2-40B4-BE49-F238E27FC236}">
                  <a16:creationId xmlns:a16="http://schemas.microsoft.com/office/drawing/2014/main" id="{F6E24215-0F48-4198-BB8D-176BF8587CBF}"/>
                </a:ext>
              </a:extLst>
            </p:cNvPr>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430;p53">
              <a:extLst>
                <a:ext uri="{FF2B5EF4-FFF2-40B4-BE49-F238E27FC236}">
                  <a16:creationId xmlns:a16="http://schemas.microsoft.com/office/drawing/2014/main" id="{1BD14D59-5169-4AFF-A7A9-065157833633}"/>
                </a:ext>
              </a:extLst>
            </p:cNvPr>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431;p53">
              <a:extLst>
                <a:ext uri="{FF2B5EF4-FFF2-40B4-BE49-F238E27FC236}">
                  <a16:creationId xmlns:a16="http://schemas.microsoft.com/office/drawing/2014/main" id="{8D2684C6-0F47-45A6-92C8-1E95903553E7}"/>
                </a:ext>
              </a:extLst>
            </p:cNvPr>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432;p53">
              <a:extLst>
                <a:ext uri="{FF2B5EF4-FFF2-40B4-BE49-F238E27FC236}">
                  <a16:creationId xmlns:a16="http://schemas.microsoft.com/office/drawing/2014/main" id="{807C843F-67EB-453C-AB92-A0428721306E}"/>
                </a:ext>
              </a:extLst>
            </p:cNvPr>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433;p53">
              <a:extLst>
                <a:ext uri="{FF2B5EF4-FFF2-40B4-BE49-F238E27FC236}">
                  <a16:creationId xmlns:a16="http://schemas.microsoft.com/office/drawing/2014/main" id="{A0034AFF-38A6-4A84-ACA6-2B4DE896CBBA}"/>
                </a:ext>
              </a:extLst>
            </p:cNvPr>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434;p53">
              <a:extLst>
                <a:ext uri="{FF2B5EF4-FFF2-40B4-BE49-F238E27FC236}">
                  <a16:creationId xmlns:a16="http://schemas.microsoft.com/office/drawing/2014/main" id="{E62F7851-BF6C-4EF3-A486-9EDDFEA22171}"/>
                </a:ext>
              </a:extLst>
            </p:cNvPr>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4435;p53">
              <a:extLst>
                <a:ext uri="{FF2B5EF4-FFF2-40B4-BE49-F238E27FC236}">
                  <a16:creationId xmlns:a16="http://schemas.microsoft.com/office/drawing/2014/main" id="{B1C722E6-5EC0-43B2-8C6D-F06AD5F485FB}"/>
                </a:ext>
              </a:extLst>
            </p:cNvPr>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436;p53">
              <a:extLst>
                <a:ext uri="{FF2B5EF4-FFF2-40B4-BE49-F238E27FC236}">
                  <a16:creationId xmlns:a16="http://schemas.microsoft.com/office/drawing/2014/main" id="{5272219E-03F3-4158-BEB8-E94421C102FA}"/>
                </a:ext>
              </a:extLst>
            </p:cNvPr>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437;p53">
              <a:extLst>
                <a:ext uri="{FF2B5EF4-FFF2-40B4-BE49-F238E27FC236}">
                  <a16:creationId xmlns:a16="http://schemas.microsoft.com/office/drawing/2014/main" id="{67261E35-0ECD-468B-87E1-E739AAF931FA}"/>
                </a:ext>
              </a:extLst>
            </p:cNvPr>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438;p53">
              <a:extLst>
                <a:ext uri="{FF2B5EF4-FFF2-40B4-BE49-F238E27FC236}">
                  <a16:creationId xmlns:a16="http://schemas.microsoft.com/office/drawing/2014/main" id="{2490188D-16A4-4985-9589-A9A1497C5BBB}"/>
                </a:ext>
              </a:extLst>
            </p:cNvPr>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439;p53">
              <a:extLst>
                <a:ext uri="{FF2B5EF4-FFF2-40B4-BE49-F238E27FC236}">
                  <a16:creationId xmlns:a16="http://schemas.microsoft.com/office/drawing/2014/main" id="{94AE484E-BAD8-4B5E-8A87-28466BFDF558}"/>
                </a:ext>
              </a:extLst>
            </p:cNvPr>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440;p53">
              <a:extLst>
                <a:ext uri="{FF2B5EF4-FFF2-40B4-BE49-F238E27FC236}">
                  <a16:creationId xmlns:a16="http://schemas.microsoft.com/office/drawing/2014/main" id="{04707E45-5E33-4DB9-8370-E70F118577B3}"/>
                </a:ext>
              </a:extLst>
            </p:cNvPr>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441;p53">
              <a:extLst>
                <a:ext uri="{FF2B5EF4-FFF2-40B4-BE49-F238E27FC236}">
                  <a16:creationId xmlns:a16="http://schemas.microsoft.com/office/drawing/2014/main" id="{6941789B-9334-47F6-B424-D10256E624CE}"/>
                </a:ext>
              </a:extLst>
            </p:cNvPr>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442;p53">
              <a:extLst>
                <a:ext uri="{FF2B5EF4-FFF2-40B4-BE49-F238E27FC236}">
                  <a16:creationId xmlns:a16="http://schemas.microsoft.com/office/drawing/2014/main" id="{732355D6-234F-406B-82B6-58C5F6018C58}"/>
                </a:ext>
              </a:extLst>
            </p:cNvPr>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443;p53">
              <a:extLst>
                <a:ext uri="{FF2B5EF4-FFF2-40B4-BE49-F238E27FC236}">
                  <a16:creationId xmlns:a16="http://schemas.microsoft.com/office/drawing/2014/main" id="{49B42B6E-7C19-4D5B-81CC-AD9AA38D5856}"/>
                </a:ext>
              </a:extLst>
            </p:cNvPr>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444;p53">
              <a:extLst>
                <a:ext uri="{FF2B5EF4-FFF2-40B4-BE49-F238E27FC236}">
                  <a16:creationId xmlns:a16="http://schemas.microsoft.com/office/drawing/2014/main" id="{D0A141C9-4B08-4B59-BE54-6E1AA41F9B78}"/>
                </a:ext>
              </a:extLst>
            </p:cNvPr>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445;p53">
              <a:extLst>
                <a:ext uri="{FF2B5EF4-FFF2-40B4-BE49-F238E27FC236}">
                  <a16:creationId xmlns:a16="http://schemas.microsoft.com/office/drawing/2014/main" id="{3754B103-CB47-42ED-AAE4-44E63398C574}"/>
                </a:ext>
              </a:extLst>
            </p:cNvPr>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446;p53">
              <a:extLst>
                <a:ext uri="{FF2B5EF4-FFF2-40B4-BE49-F238E27FC236}">
                  <a16:creationId xmlns:a16="http://schemas.microsoft.com/office/drawing/2014/main" id="{F6A734D0-2E8F-40A9-90F4-A61517978E7F}"/>
                </a:ext>
              </a:extLst>
            </p:cNvPr>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447;p53">
              <a:extLst>
                <a:ext uri="{FF2B5EF4-FFF2-40B4-BE49-F238E27FC236}">
                  <a16:creationId xmlns:a16="http://schemas.microsoft.com/office/drawing/2014/main" id="{92D33DB3-3610-44E8-84C0-D577104A3D0D}"/>
                </a:ext>
              </a:extLst>
            </p:cNvPr>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448;p53">
              <a:extLst>
                <a:ext uri="{FF2B5EF4-FFF2-40B4-BE49-F238E27FC236}">
                  <a16:creationId xmlns:a16="http://schemas.microsoft.com/office/drawing/2014/main" id="{36B40E62-F95D-4E72-B789-C888BE06D0E9}"/>
                </a:ext>
              </a:extLst>
            </p:cNvPr>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4449;p53">
              <a:extLst>
                <a:ext uri="{FF2B5EF4-FFF2-40B4-BE49-F238E27FC236}">
                  <a16:creationId xmlns:a16="http://schemas.microsoft.com/office/drawing/2014/main" id="{AA2D3E1A-F67B-45D8-AAF0-E0B86D2A47AF}"/>
                </a:ext>
              </a:extLst>
            </p:cNvPr>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450;p53">
              <a:extLst>
                <a:ext uri="{FF2B5EF4-FFF2-40B4-BE49-F238E27FC236}">
                  <a16:creationId xmlns:a16="http://schemas.microsoft.com/office/drawing/2014/main" id="{A7C82D2C-A4B8-4DFA-89AD-03923ABDCD3D}"/>
                </a:ext>
              </a:extLst>
            </p:cNvPr>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4451;p53">
              <a:extLst>
                <a:ext uri="{FF2B5EF4-FFF2-40B4-BE49-F238E27FC236}">
                  <a16:creationId xmlns:a16="http://schemas.microsoft.com/office/drawing/2014/main" id="{2AC5AFF1-5090-4B76-859B-DFF43A107094}"/>
                </a:ext>
              </a:extLst>
            </p:cNvPr>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452;p53">
              <a:extLst>
                <a:ext uri="{FF2B5EF4-FFF2-40B4-BE49-F238E27FC236}">
                  <a16:creationId xmlns:a16="http://schemas.microsoft.com/office/drawing/2014/main" id="{749CA40D-D700-42A7-83FC-9F61022C6923}"/>
                </a:ext>
              </a:extLst>
            </p:cNvPr>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4453;p53">
              <a:extLst>
                <a:ext uri="{FF2B5EF4-FFF2-40B4-BE49-F238E27FC236}">
                  <a16:creationId xmlns:a16="http://schemas.microsoft.com/office/drawing/2014/main" id="{2963724D-932A-4427-AF3C-1FF88545AFC0}"/>
                </a:ext>
              </a:extLst>
            </p:cNvPr>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454;p53">
              <a:extLst>
                <a:ext uri="{FF2B5EF4-FFF2-40B4-BE49-F238E27FC236}">
                  <a16:creationId xmlns:a16="http://schemas.microsoft.com/office/drawing/2014/main" id="{3681C72D-916F-4E4B-AC06-8B27AA1E3A06}"/>
                </a:ext>
              </a:extLst>
            </p:cNvPr>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455;p53">
              <a:extLst>
                <a:ext uri="{FF2B5EF4-FFF2-40B4-BE49-F238E27FC236}">
                  <a16:creationId xmlns:a16="http://schemas.microsoft.com/office/drawing/2014/main" id="{6026EAB6-5BBF-4A63-8932-941F772A95B4}"/>
                </a:ext>
              </a:extLst>
            </p:cNvPr>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456;p53">
              <a:extLst>
                <a:ext uri="{FF2B5EF4-FFF2-40B4-BE49-F238E27FC236}">
                  <a16:creationId xmlns:a16="http://schemas.microsoft.com/office/drawing/2014/main" id="{CB54620C-A56C-4F35-90C3-3D9FF66B8D41}"/>
                </a:ext>
              </a:extLst>
            </p:cNvPr>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457;p53">
              <a:extLst>
                <a:ext uri="{FF2B5EF4-FFF2-40B4-BE49-F238E27FC236}">
                  <a16:creationId xmlns:a16="http://schemas.microsoft.com/office/drawing/2014/main" id="{461AFAF5-BBBE-4874-8D89-D7644AEFEBDC}"/>
                </a:ext>
              </a:extLst>
            </p:cNvPr>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458;p53">
              <a:extLst>
                <a:ext uri="{FF2B5EF4-FFF2-40B4-BE49-F238E27FC236}">
                  <a16:creationId xmlns:a16="http://schemas.microsoft.com/office/drawing/2014/main" id="{5DFF5B73-60CC-4B69-A3AB-26D5098FF090}"/>
                </a:ext>
              </a:extLst>
            </p:cNvPr>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459;p53">
              <a:extLst>
                <a:ext uri="{FF2B5EF4-FFF2-40B4-BE49-F238E27FC236}">
                  <a16:creationId xmlns:a16="http://schemas.microsoft.com/office/drawing/2014/main" id="{C696594B-2DD1-4959-B5EE-D0E27FC6387E}"/>
                </a:ext>
              </a:extLst>
            </p:cNvPr>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460;p53">
              <a:extLst>
                <a:ext uri="{FF2B5EF4-FFF2-40B4-BE49-F238E27FC236}">
                  <a16:creationId xmlns:a16="http://schemas.microsoft.com/office/drawing/2014/main" id="{CE4C1421-C1E5-4A26-A280-1DFEA49AB84E}"/>
                </a:ext>
              </a:extLst>
            </p:cNvPr>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461;p53">
              <a:extLst>
                <a:ext uri="{FF2B5EF4-FFF2-40B4-BE49-F238E27FC236}">
                  <a16:creationId xmlns:a16="http://schemas.microsoft.com/office/drawing/2014/main" id="{75C49155-34D5-402C-A886-9198033578D4}"/>
                </a:ext>
              </a:extLst>
            </p:cNvPr>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462;p53">
              <a:extLst>
                <a:ext uri="{FF2B5EF4-FFF2-40B4-BE49-F238E27FC236}">
                  <a16:creationId xmlns:a16="http://schemas.microsoft.com/office/drawing/2014/main" id="{66838458-3002-46CA-B771-212898772FEA}"/>
                </a:ext>
              </a:extLst>
            </p:cNvPr>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463;p53">
              <a:extLst>
                <a:ext uri="{FF2B5EF4-FFF2-40B4-BE49-F238E27FC236}">
                  <a16:creationId xmlns:a16="http://schemas.microsoft.com/office/drawing/2014/main" id="{46632284-B1DA-44C7-8F37-DD98E62DB8FC}"/>
                </a:ext>
              </a:extLst>
            </p:cNvPr>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464;p53">
              <a:extLst>
                <a:ext uri="{FF2B5EF4-FFF2-40B4-BE49-F238E27FC236}">
                  <a16:creationId xmlns:a16="http://schemas.microsoft.com/office/drawing/2014/main" id="{30F6BD04-B550-4297-AEBC-9A44BA974E22}"/>
                </a:ext>
              </a:extLst>
            </p:cNvPr>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4465;p53">
              <a:extLst>
                <a:ext uri="{FF2B5EF4-FFF2-40B4-BE49-F238E27FC236}">
                  <a16:creationId xmlns:a16="http://schemas.microsoft.com/office/drawing/2014/main" id="{B2F50D45-71F9-4895-B228-18ABD53A4DC5}"/>
                </a:ext>
              </a:extLst>
            </p:cNvPr>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466;p53">
              <a:extLst>
                <a:ext uri="{FF2B5EF4-FFF2-40B4-BE49-F238E27FC236}">
                  <a16:creationId xmlns:a16="http://schemas.microsoft.com/office/drawing/2014/main" id="{AC85AA7D-DE54-4B42-93E9-6F4DE3A6BA5A}"/>
                </a:ext>
              </a:extLst>
            </p:cNvPr>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4467;p53">
              <a:extLst>
                <a:ext uri="{FF2B5EF4-FFF2-40B4-BE49-F238E27FC236}">
                  <a16:creationId xmlns:a16="http://schemas.microsoft.com/office/drawing/2014/main" id="{96B2FB52-8B16-4F47-9C02-4365C8908CB6}"/>
                </a:ext>
              </a:extLst>
            </p:cNvPr>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468;p53">
              <a:extLst>
                <a:ext uri="{FF2B5EF4-FFF2-40B4-BE49-F238E27FC236}">
                  <a16:creationId xmlns:a16="http://schemas.microsoft.com/office/drawing/2014/main" id="{B4EB75E1-8D4E-4B50-986A-7D61D4FBD3DC}"/>
                </a:ext>
              </a:extLst>
            </p:cNvPr>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4469;p53">
              <a:extLst>
                <a:ext uri="{FF2B5EF4-FFF2-40B4-BE49-F238E27FC236}">
                  <a16:creationId xmlns:a16="http://schemas.microsoft.com/office/drawing/2014/main" id="{58CFABC5-8D87-4CFA-8B4A-220E6A69C2C4}"/>
                </a:ext>
              </a:extLst>
            </p:cNvPr>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470;p53">
              <a:extLst>
                <a:ext uri="{FF2B5EF4-FFF2-40B4-BE49-F238E27FC236}">
                  <a16:creationId xmlns:a16="http://schemas.microsoft.com/office/drawing/2014/main" id="{BCC9CF24-D2CC-43EA-A954-473FDA0B781F}"/>
                </a:ext>
              </a:extLst>
            </p:cNvPr>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471;p53">
              <a:extLst>
                <a:ext uri="{FF2B5EF4-FFF2-40B4-BE49-F238E27FC236}">
                  <a16:creationId xmlns:a16="http://schemas.microsoft.com/office/drawing/2014/main" id="{96CB2CA4-1767-41F2-B718-F31E3BAABE36}"/>
                </a:ext>
              </a:extLst>
            </p:cNvPr>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472;p53">
              <a:extLst>
                <a:ext uri="{FF2B5EF4-FFF2-40B4-BE49-F238E27FC236}">
                  <a16:creationId xmlns:a16="http://schemas.microsoft.com/office/drawing/2014/main" id="{80691021-C310-4372-A914-EE754C6FBAA2}"/>
                </a:ext>
              </a:extLst>
            </p:cNvPr>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473;p53">
              <a:extLst>
                <a:ext uri="{FF2B5EF4-FFF2-40B4-BE49-F238E27FC236}">
                  <a16:creationId xmlns:a16="http://schemas.microsoft.com/office/drawing/2014/main" id="{7344C03E-61A5-4D32-9DA9-E61D6E47A25F}"/>
                </a:ext>
              </a:extLst>
            </p:cNvPr>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474;p53">
              <a:extLst>
                <a:ext uri="{FF2B5EF4-FFF2-40B4-BE49-F238E27FC236}">
                  <a16:creationId xmlns:a16="http://schemas.microsoft.com/office/drawing/2014/main" id="{31A32390-C85E-4C84-867E-E652E4CB4C71}"/>
                </a:ext>
              </a:extLst>
            </p:cNvPr>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475;p53">
              <a:extLst>
                <a:ext uri="{FF2B5EF4-FFF2-40B4-BE49-F238E27FC236}">
                  <a16:creationId xmlns:a16="http://schemas.microsoft.com/office/drawing/2014/main" id="{1BD07602-FEF6-4742-9EEC-DC4266F77BCB}"/>
                </a:ext>
              </a:extLst>
            </p:cNvPr>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476;p53">
              <a:extLst>
                <a:ext uri="{FF2B5EF4-FFF2-40B4-BE49-F238E27FC236}">
                  <a16:creationId xmlns:a16="http://schemas.microsoft.com/office/drawing/2014/main" id="{2B9F2268-8449-4875-8C88-FB957FBABC3C}"/>
                </a:ext>
              </a:extLst>
            </p:cNvPr>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4477;p53">
              <a:extLst>
                <a:ext uri="{FF2B5EF4-FFF2-40B4-BE49-F238E27FC236}">
                  <a16:creationId xmlns:a16="http://schemas.microsoft.com/office/drawing/2014/main" id="{6E62803F-01AD-438B-80F3-B5F876C623DA}"/>
                </a:ext>
              </a:extLst>
            </p:cNvPr>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478;p53">
              <a:extLst>
                <a:ext uri="{FF2B5EF4-FFF2-40B4-BE49-F238E27FC236}">
                  <a16:creationId xmlns:a16="http://schemas.microsoft.com/office/drawing/2014/main" id="{E58F6AEE-E6D4-4793-A038-207786D39B69}"/>
                </a:ext>
              </a:extLst>
            </p:cNvPr>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4479;p53">
              <a:extLst>
                <a:ext uri="{FF2B5EF4-FFF2-40B4-BE49-F238E27FC236}">
                  <a16:creationId xmlns:a16="http://schemas.microsoft.com/office/drawing/2014/main" id="{ECF6C299-7A0E-4CBD-8957-15A88C3502B7}"/>
                </a:ext>
              </a:extLst>
            </p:cNvPr>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4480;p53">
              <a:extLst>
                <a:ext uri="{FF2B5EF4-FFF2-40B4-BE49-F238E27FC236}">
                  <a16:creationId xmlns:a16="http://schemas.microsoft.com/office/drawing/2014/main" id="{FFDA2E89-92E0-4E1D-97A9-AAEF97CD4B09}"/>
                </a:ext>
              </a:extLst>
            </p:cNvPr>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4481;p53">
              <a:extLst>
                <a:ext uri="{FF2B5EF4-FFF2-40B4-BE49-F238E27FC236}">
                  <a16:creationId xmlns:a16="http://schemas.microsoft.com/office/drawing/2014/main" id="{1C8EDF97-3CA3-44CE-96D1-CA711CBE7135}"/>
                </a:ext>
              </a:extLst>
            </p:cNvPr>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4482;p53">
              <a:extLst>
                <a:ext uri="{FF2B5EF4-FFF2-40B4-BE49-F238E27FC236}">
                  <a16:creationId xmlns:a16="http://schemas.microsoft.com/office/drawing/2014/main" id="{C303847D-E32C-4727-9603-73E7F07226F4}"/>
                </a:ext>
              </a:extLst>
            </p:cNvPr>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4483;p53">
              <a:extLst>
                <a:ext uri="{FF2B5EF4-FFF2-40B4-BE49-F238E27FC236}">
                  <a16:creationId xmlns:a16="http://schemas.microsoft.com/office/drawing/2014/main" id="{4FB36C07-EB2E-4A83-9DDE-0BF8A8526E9C}"/>
                </a:ext>
              </a:extLst>
            </p:cNvPr>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4484;p53">
              <a:extLst>
                <a:ext uri="{FF2B5EF4-FFF2-40B4-BE49-F238E27FC236}">
                  <a16:creationId xmlns:a16="http://schemas.microsoft.com/office/drawing/2014/main" id="{63D5437A-C5C0-4A18-A4A2-750365D3E702}"/>
                </a:ext>
              </a:extLst>
            </p:cNvPr>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485;p53">
              <a:extLst>
                <a:ext uri="{FF2B5EF4-FFF2-40B4-BE49-F238E27FC236}">
                  <a16:creationId xmlns:a16="http://schemas.microsoft.com/office/drawing/2014/main" id="{F7784230-129E-4BF4-B784-4789329CBEE8}"/>
                </a:ext>
              </a:extLst>
            </p:cNvPr>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486;p53">
              <a:extLst>
                <a:ext uri="{FF2B5EF4-FFF2-40B4-BE49-F238E27FC236}">
                  <a16:creationId xmlns:a16="http://schemas.microsoft.com/office/drawing/2014/main" id="{BB06964F-6BF3-4F8E-8551-4E689442FBEF}"/>
                </a:ext>
              </a:extLst>
            </p:cNvPr>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487;p53">
              <a:extLst>
                <a:ext uri="{FF2B5EF4-FFF2-40B4-BE49-F238E27FC236}">
                  <a16:creationId xmlns:a16="http://schemas.microsoft.com/office/drawing/2014/main" id="{5D67AAC4-661B-44CA-8951-08FF13FB9AD3}"/>
                </a:ext>
              </a:extLst>
            </p:cNvPr>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488;p53">
              <a:extLst>
                <a:ext uri="{FF2B5EF4-FFF2-40B4-BE49-F238E27FC236}">
                  <a16:creationId xmlns:a16="http://schemas.microsoft.com/office/drawing/2014/main" id="{3567F5E3-4D75-4BD0-BCB3-6925B3CDEACD}"/>
                </a:ext>
              </a:extLst>
            </p:cNvPr>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489;p53">
              <a:extLst>
                <a:ext uri="{FF2B5EF4-FFF2-40B4-BE49-F238E27FC236}">
                  <a16:creationId xmlns:a16="http://schemas.microsoft.com/office/drawing/2014/main" id="{37B239FA-BA5C-44ED-86DE-4DA79F5F55E9}"/>
                </a:ext>
              </a:extLst>
            </p:cNvPr>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490;p53">
              <a:extLst>
                <a:ext uri="{FF2B5EF4-FFF2-40B4-BE49-F238E27FC236}">
                  <a16:creationId xmlns:a16="http://schemas.microsoft.com/office/drawing/2014/main" id="{BEAF24DF-5ACD-4D6C-A571-3284A44DCE82}"/>
                </a:ext>
              </a:extLst>
            </p:cNvPr>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491;p53">
              <a:extLst>
                <a:ext uri="{FF2B5EF4-FFF2-40B4-BE49-F238E27FC236}">
                  <a16:creationId xmlns:a16="http://schemas.microsoft.com/office/drawing/2014/main" id="{4A2D1114-B608-410F-98FF-E5E81666685E}"/>
                </a:ext>
              </a:extLst>
            </p:cNvPr>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492;p53">
              <a:extLst>
                <a:ext uri="{FF2B5EF4-FFF2-40B4-BE49-F238E27FC236}">
                  <a16:creationId xmlns:a16="http://schemas.microsoft.com/office/drawing/2014/main" id="{F4A9AE0F-676C-4957-B230-023D5A7A19C2}"/>
                </a:ext>
              </a:extLst>
            </p:cNvPr>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493;p53">
              <a:extLst>
                <a:ext uri="{FF2B5EF4-FFF2-40B4-BE49-F238E27FC236}">
                  <a16:creationId xmlns:a16="http://schemas.microsoft.com/office/drawing/2014/main" id="{49AFAB60-598D-4D8F-B5D2-0E018F9552F5}"/>
                </a:ext>
              </a:extLst>
            </p:cNvPr>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494;p53">
              <a:extLst>
                <a:ext uri="{FF2B5EF4-FFF2-40B4-BE49-F238E27FC236}">
                  <a16:creationId xmlns:a16="http://schemas.microsoft.com/office/drawing/2014/main" id="{0E3FFD71-613B-4D00-8A1C-5B1ADE34ADC3}"/>
                </a:ext>
              </a:extLst>
            </p:cNvPr>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495;p53">
              <a:extLst>
                <a:ext uri="{FF2B5EF4-FFF2-40B4-BE49-F238E27FC236}">
                  <a16:creationId xmlns:a16="http://schemas.microsoft.com/office/drawing/2014/main" id="{F3B66E80-7121-4D59-9DCD-6612B13860FD}"/>
                </a:ext>
              </a:extLst>
            </p:cNvPr>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496;p53">
              <a:extLst>
                <a:ext uri="{FF2B5EF4-FFF2-40B4-BE49-F238E27FC236}">
                  <a16:creationId xmlns:a16="http://schemas.microsoft.com/office/drawing/2014/main" id="{C754CFAA-030C-49E0-81F4-272FDF2066FF}"/>
                </a:ext>
              </a:extLst>
            </p:cNvPr>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497;p53">
              <a:extLst>
                <a:ext uri="{FF2B5EF4-FFF2-40B4-BE49-F238E27FC236}">
                  <a16:creationId xmlns:a16="http://schemas.microsoft.com/office/drawing/2014/main" id="{321A8C76-6973-4513-BF9F-E3E43A4419C4}"/>
                </a:ext>
              </a:extLst>
            </p:cNvPr>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4498;p53">
              <a:extLst>
                <a:ext uri="{FF2B5EF4-FFF2-40B4-BE49-F238E27FC236}">
                  <a16:creationId xmlns:a16="http://schemas.microsoft.com/office/drawing/2014/main" id="{D235508A-14FA-4BAA-8C99-C7EB07C62DBC}"/>
                </a:ext>
              </a:extLst>
            </p:cNvPr>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499;p53">
              <a:extLst>
                <a:ext uri="{FF2B5EF4-FFF2-40B4-BE49-F238E27FC236}">
                  <a16:creationId xmlns:a16="http://schemas.microsoft.com/office/drawing/2014/main" id="{BE5653B4-2021-4A51-84F3-33D40BA7B616}"/>
                </a:ext>
              </a:extLst>
            </p:cNvPr>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500;p53">
              <a:extLst>
                <a:ext uri="{FF2B5EF4-FFF2-40B4-BE49-F238E27FC236}">
                  <a16:creationId xmlns:a16="http://schemas.microsoft.com/office/drawing/2014/main" id="{542660D2-03E0-4A0C-B2A8-26F32DFB3F72}"/>
                </a:ext>
              </a:extLst>
            </p:cNvPr>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501;p53">
              <a:extLst>
                <a:ext uri="{FF2B5EF4-FFF2-40B4-BE49-F238E27FC236}">
                  <a16:creationId xmlns:a16="http://schemas.microsoft.com/office/drawing/2014/main" id="{FB25F3E1-C62E-415D-A5BD-3DF0F5876BF1}"/>
                </a:ext>
              </a:extLst>
            </p:cNvPr>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502;p53">
              <a:extLst>
                <a:ext uri="{FF2B5EF4-FFF2-40B4-BE49-F238E27FC236}">
                  <a16:creationId xmlns:a16="http://schemas.microsoft.com/office/drawing/2014/main" id="{147A9652-7DA6-44DF-BFE3-11BF37674B66}"/>
                </a:ext>
              </a:extLst>
            </p:cNvPr>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503;p53">
              <a:extLst>
                <a:ext uri="{FF2B5EF4-FFF2-40B4-BE49-F238E27FC236}">
                  <a16:creationId xmlns:a16="http://schemas.microsoft.com/office/drawing/2014/main" id="{37319BD7-B7B3-4E66-A333-0531AB136502}"/>
                </a:ext>
              </a:extLst>
            </p:cNvPr>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504;p53">
              <a:extLst>
                <a:ext uri="{FF2B5EF4-FFF2-40B4-BE49-F238E27FC236}">
                  <a16:creationId xmlns:a16="http://schemas.microsoft.com/office/drawing/2014/main" id="{7529EB9D-A9A0-45F8-8D09-AA75AB7F878C}"/>
                </a:ext>
              </a:extLst>
            </p:cNvPr>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505;p53">
              <a:extLst>
                <a:ext uri="{FF2B5EF4-FFF2-40B4-BE49-F238E27FC236}">
                  <a16:creationId xmlns:a16="http://schemas.microsoft.com/office/drawing/2014/main" id="{2BD097B9-88F0-4642-B511-21EC02AC1996}"/>
                </a:ext>
              </a:extLst>
            </p:cNvPr>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506;p53">
              <a:extLst>
                <a:ext uri="{FF2B5EF4-FFF2-40B4-BE49-F238E27FC236}">
                  <a16:creationId xmlns:a16="http://schemas.microsoft.com/office/drawing/2014/main" id="{32248A6E-D984-4465-A5AE-8514A73E935E}"/>
                </a:ext>
              </a:extLst>
            </p:cNvPr>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507;p53">
              <a:extLst>
                <a:ext uri="{FF2B5EF4-FFF2-40B4-BE49-F238E27FC236}">
                  <a16:creationId xmlns:a16="http://schemas.microsoft.com/office/drawing/2014/main" id="{BB91EF09-11D0-4992-8CA5-7EB6B31F9546}"/>
                </a:ext>
              </a:extLst>
            </p:cNvPr>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508;p53">
              <a:extLst>
                <a:ext uri="{FF2B5EF4-FFF2-40B4-BE49-F238E27FC236}">
                  <a16:creationId xmlns:a16="http://schemas.microsoft.com/office/drawing/2014/main" id="{EC33FC25-4C84-4E38-9C4F-78212D9D0C97}"/>
                </a:ext>
              </a:extLst>
            </p:cNvPr>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509;p53">
              <a:extLst>
                <a:ext uri="{FF2B5EF4-FFF2-40B4-BE49-F238E27FC236}">
                  <a16:creationId xmlns:a16="http://schemas.microsoft.com/office/drawing/2014/main" id="{1370528C-3194-411B-B4CD-B19816659691}"/>
                </a:ext>
              </a:extLst>
            </p:cNvPr>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510;p53">
              <a:extLst>
                <a:ext uri="{FF2B5EF4-FFF2-40B4-BE49-F238E27FC236}">
                  <a16:creationId xmlns:a16="http://schemas.microsoft.com/office/drawing/2014/main" id="{862C419B-641D-4B8B-97FA-9CC1D345D14A}"/>
                </a:ext>
              </a:extLst>
            </p:cNvPr>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511;p53">
              <a:extLst>
                <a:ext uri="{FF2B5EF4-FFF2-40B4-BE49-F238E27FC236}">
                  <a16:creationId xmlns:a16="http://schemas.microsoft.com/office/drawing/2014/main" id="{DD31F107-1BB3-4BC0-8E9F-3536C3FC77AC}"/>
                </a:ext>
              </a:extLst>
            </p:cNvPr>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512;p53">
              <a:extLst>
                <a:ext uri="{FF2B5EF4-FFF2-40B4-BE49-F238E27FC236}">
                  <a16:creationId xmlns:a16="http://schemas.microsoft.com/office/drawing/2014/main" id="{E62177C1-E02B-48AA-A9BD-5AAB9566BDB9}"/>
                </a:ext>
              </a:extLst>
            </p:cNvPr>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513;p53">
              <a:extLst>
                <a:ext uri="{FF2B5EF4-FFF2-40B4-BE49-F238E27FC236}">
                  <a16:creationId xmlns:a16="http://schemas.microsoft.com/office/drawing/2014/main" id="{706998B7-C757-4735-81A5-C9E4424B8C27}"/>
                </a:ext>
              </a:extLst>
            </p:cNvPr>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514;p53">
              <a:extLst>
                <a:ext uri="{FF2B5EF4-FFF2-40B4-BE49-F238E27FC236}">
                  <a16:creationId xmlns:a16="http://schemas.microsoft.com/office/drawing/2014/main" id="{F3E4C588-3527-4858-ACDC-BE228D755F12}"/>
                </a:ext>
              </a:extLst>
            </p:cNvPr>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515;p53">
              <a:extLst>
                <a:ext uri="{FF2B5EF4-FFF2-40B4-BE49-F238E27FC236}">
                  <a16:creationId xmlns:a16="http://schemas.microsoft.com/office/drawing/2014/main" id="{CB57B8CD-6B93-4600-9EEE-0A49EF8D34AB}"/>
                </a:ext>
              </a:extLst>
            </p:cNvPr>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516;p53">
              <a:extLst>
                <a:ext uri="{FF2B5EF4-FFF2-40B4-BE49-F238E27FC236}">
                  <a16:creationId xmlns:a16="http://schemas.microsoft.com/office/drawing/2014/main" id="{631D318A-C71C-4019-A721-DAF234380C49}"/>
                </a:ext>
              </a:extLst>
            </p:cNvPr>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517;p53">
              <a:extLst>
                <a:ext uri="{FF2B5EF4-FFF2-40B4-BE49-F238E27FC236}">
                  <a16:creationId xmlns:a16="http://schemas.microsoft.com/office/drawing/2014/main" id="{CD37912A-4426-463F-B7D0-F2A87CA88F74}"/>
                </a:ext>
              </a:extLst>
            </p:cNvPr>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518;p53">
              <a:extLst>
                <a:ext uri="{FF2B5EF4-FFF2-40B4-BE49-F238E27FC236}">
                  <a16:creationId xmlns:a16="http://schemas.microsoft.com/office/drawing/2014/main" id="{BF38C67A-7B7B-4686-BA5C-2E0E8C896397}"/>
                </a:ext>
              </a:extLst>
            </p:cNvPr>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4519;p53">
              <a:extLst>
                <a:ext uri="{FF2B5EF4-FFF2-40B4-BE49-F238E27FC236}">
                  <a16:creationId xmlns:a16="http://schemas.microsoft.com/office/drawing/2014/main" id="{68E2781A-F69E-421F-9BA0-6600A4C3BC95}"/>
                </a:ext>
              </a:extLst>
            </p:cNvPr>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4520;p53">
              <a:extLst>
                <a:ext uri="{FF2B5EF4-FFF2-40B4-BE49-F238E27FC236}">
                  <a16:creationId xmlns:a16="http://schemas.microsoft.com/office/drawing/2014/main" id="{1DDC3DB9-F174-4350-9F87-10711E11D798}"/>
                </a:ext>
              </a:extLst>
            </p:cNvPr>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4521;p53">
              <a:extLst>
                <a:ext uri="{FF2B5EF4-FFF2-40B4-BE49-F238E27FC236}">
                  <a16:creationId xmlns:a16="http://schemas.microsoft.com/office/drawing/2014/main" id="{2F06B77F-39E6-496F-A6C3-D0BFAA185774}"/>
                </a:ext>
              </a:extLst>
            </p:cNvPr>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4522;p53">
              <a:extLst>
                <a:ext uri="{FF2B5EF4-FFF2-40B4-BE49-F238E27FC236}">
                  <a16:creationId xmlns:a16="http://schemas.microsoft.com/office/drawing/2014/main" id="{4F3C229A-880A-4C6D-BC47-E1E01CFC70A7}"/>
                </a:ext>
              </a:extLst>
            </p:cNvPr>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4523;p53">
              <a:extLst>
                <a:ext uri="{FF2B5EF4-FFF2-40B4-BE49-F238E27FC236}">
                  <a16:creationId xmlns:a16="http://schemas.microsoft.com/office/drawing/2014/main" id="{C033DCFA-448F-4BB9-AD5C-808774E144A5}"/>
                </a:ext>
              </a:extLst>
            </p:cNvPr>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4524;p53">
              <a:extLst>
                <a:ext uri="{FF2B5EF4-FFF2-40B4-BE49-F238E27FC236}">
                  <a16:creationId xmlns:a16="http://schemas.microsoft.com/office/drawing/2014/main" id="{B2BB38CF-48D9-4D4A-8655-24AECB6FE232}"/>
                </a:ext>
              </a:extLst>
            </p:cNvPr>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4525;p53">
              <a:extLst>
                <a:ext uri="{FF2B5EF4-FFF2-40B4-BE49-F238E27FC236}">
                  <a16:creationId xmlns:a16="http://schemas.microsoft.com/office/drawing/2014/main" id="{0A7CAAD9-C175-4CEE-BAB9-CA4610D5765E}"/>
                </a:ext>
              </a:extLst>
            </p:cNvPr>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4526;p53">
              <a:extLst>
                <a:ext uri="{FF2B5EF4-FFF2-40B4-BE49-F238E27FC236}">
                  <a16:creationId xmlns:a16="http://schemas.microsoft.com/office/drawing/2014/main" id="{A3726BCC-EE1C-42D7-9928-049CCCD201CF}"/>
                </a:ext>
              </a:extLst>
            </p:cNvPr>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4527;p53">
              <a:extLst>
                <a:ext uri="{FF2B5EF4-FFF2-40B4-BE49-F238E27FC236}">
                  <a16:creationId xmlns:a16="http://schemas.microsoft.com/office/drawing/2014/main" id="{BCBDD6B3-A3AB-4489-BF36-C50CE62FA5BF}"/>
                </a:ext>
              </a:extLst>
            </p:cNvPr>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4528;p53">
              <a:extLst>
                <a:ext uri="{FF2B5EF4-FFF2-40B4-BE49-F238E27FC236}">
                  <a16:creationId xmlns:a16="http://schemas.microsoft.com/office/drawing/2014/main" id="{6437619A-1E60-4ED7-A35C-F1A7A2BCC5F7}"/>
                </a:ext>
              </a:extLst>
            </p:cNvPr>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4529;p53">
              <a:extLst>
                <a:ext uri="{FF2B5EF4-FFF2-40B4-BE49-F238E27FC236}">
                  <a16:creationId xmlns:a16="http://schemas.microsoft.com/office/drawing/2014/main" id="{003C55D3-0B3A-4126-9166-27562A4BAF9B}"/>
                </a:ext>
              </a:extLst>
            </p:cNvPr>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4530;p53">
              <a:extLst>
                <a:ext uri="{FF2B5EF4-FFF2-40B4-BE49-F238E27FC236}">
                  <a16:creationId xmlns:a16="http://schemas.microsoft.com/office/drawing/2014/main" id="{00441A95-FDF9-44FF-90F9-93CD67DF0FDD}"/>
                </a:ext>
              </a:extLst>
            </p:cNvPr>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4531;p53">
              <a:extLst>
                <a:ext uri="{FF2B5EF4-FFF2-40B4-BE49-F238E27FC236}">
                  <a16:creationId xmlns:a16="http://schemas.microsoft.com/office/drawing/2014/main" id="{121A7C87-B240-4DA8-B647-CBC762ED2D5E}"/>
                </a:ext>
              </a:extLst>
            </p:cNvPr>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4532;p53">
              <a:extLst>
                <a:ext uri="{FF2B5EF4-FFF2-40B4-BE49-F238E27FC236}">
                  <a16:creationId xmlns:a16="http://schemas.microsoft.com/office/drawing/2014/main" id="{AA3B5BEF-E096-4565-9A56-2BA6975EE63F}"/>
                </a:ext>
              </a:extLst>
            </p:cNvPr>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4533;p53">
              <a:extLst>
                <a:ext uri="{FF2B5EF4-FFF2-40B4-BE49-F238E27FC236}">
                  <a16:creationId xmlns:a16="http://schemas.microsoft.com/office/drawing/2014/main" id="{DB777ACA-D8A5-4AF9-94F0-AF7F53DEC50B}"/>
                </a:ext>
              </a:extLst>
            </p:cNvPr>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4534;p53">
              <a:extLst>
                <a:ext uri="{FF2B5EF4-FFF2-40B4-BE49-F238E27FC236}">
                  <a16:creationId xmlns:a16="http://schemas.microsoft.com/office/drawing/2014/main" id="{842C80D9-BB59-4790-B1CA-A487A8DE47EA}"/>
                </a:ext>
              </a:extLst>
            </p:cNvPr>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4535;p53">
              <a:extLst>
                <a:ext uri="{FF2B5EF4-FFF2-40B4-BE49-F238E27FC236}">
                  <a16:creationId xmlns:a16="http://schemas.microsoft.com/office/drawing/2014/main" id="{596AA5AE-E33E-4E24-846A-935F40B44DE1}"/>
                </a:ext>
              </a:extLst>
            </p:cNvPr>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4536;p53">
              <a:extLst>
                <a:ext uri="{FF2B5EF4-FFF2-40B4-BE49-F238E27FC236}">
                  <a16:creationId xmlns:a16="http://schemas.microsoft.com/office/drawing/2014/main" id="{A5FC66B4-00B1-421E-AE3D-B76CED017200}"/>
                </a:ext>
              </a:extLst>
            </p:cNvPr>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4537;p53">
              <a:extLst>
                <a:ext uri="{FF2B5EF4-FFF2-40B4-BE49-F238E27FC236}">
                  <a16:creationId xmlns:a16="http://schemas.microsoft.com/office/drawing/2014/main" id="{C2861917-972C-46C8-9B0D-A4C59B0E3EB7}"/>
                </a:ext>
              </a:extLst>
            </p:cNvPr>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4538;p53">
              <a:extLst>
                <a:ext uri="{FF2B5EF4-FFF2-40B4-BE49-F238E27FC236}">
                  <a16:creationId xmlns:a16="http://schemas.microsoft.com/office/drawing/2014/main" id="{C743CB73-DE42-4232-8752-51A5B3C34506}"/>
                </a:ext>
              </a:extLst>
            </p:cNvPr>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4539;p53">
              <a:extLst>
                <a:ext uri="{FF2B5EF4-FFF2-40B4-BE49-F238E27FC236}">
                  <a16:creationId xmlns:a16="http://schemas.microsoft.com/office/drawing/2014/main" id="{E28D14DB-E633-40EB-81BB-F9F19B21B6D3}"/>
                </a:ext>
              </a:extLst>
            </p:cNvPr>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4540;p53">
              <a:extLst>
                <a:ext uri="{FF2B5EF4-FFF2-40B4-BE49-F238E27FC236}">
                  <a16:creationId xmlns:a16="http://schemas.microsoft.com/office/drawing/2014/main" id="{6B33D2B6-DC11-4E57-9F63-707B6FE5682E}"/>
                </a:ext>
              </a:extLst>
            </p:cNvPr>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4541;p53">
              <a:extLst>
                <a:ext uri="{FF2B5EF4-FFF2-40B4-BE49-F238E27FC236}">
                  <a16:creationId xmlns:a16="http://schemas.microsoft.com/office/drawing/2014/main" id="{87270F49-755C-4D52-AA0C-C40DA7F7399A}"/>
                </a:ext>
              </a:extLst>
            </p:cNvPr>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4542;p53">
              <a:extLst>
                <a:ext uri="{FF2B5EF4-FFF2-40B4-BE49-F238E27FC236}">
                  <a16:creationId xmlns:a16="http://schemas.microsoft.com/office/drawing/2014/main" id="{AB905136-DF56-4057-A84D-3FDB6D0C5D72}"/>
                </a:ext>
              </a:extLst>
            </p:cNvPr>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4543;p53">
              <a:extLst>
                <a:ext uri="{FF2B5EF4-FFF2-40B4-BE49-F238E27FC236}">
                  <a16:creationId xmlns:a16="http://schemas.microsoft.com/office/drawing/2014/main" id="{BBC39956-6B72-484C-BEFA-D5246E603094}"/>
                </a:ext>
              </a:extLst>
            </p:cNvPr>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4544;p53">
              <a:extLst>
                <a:ext uri="{FF2B5EF4-FFF2-40B4-BE49-F238E27FC236}">
                  <a16:creationId xmlns:a16="http://schemas.microsoft.com/office/drawing/2014/main" id="{48139550-40C9-4F2A-9228-062450CB9BBB}"/>
                </a:ext>
              </a:extLst>
            </p:cNvPr>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4545;p53">
              <a:extLst>
                <a:ext uri="{FF2B5EF4-FFF2-40B4-BE49-F238E27FC236}">
                  <a16:creationId xmlns:a16="http://schemas.microsoft.com/office/drawing/2014/main" id="{5E32A8FB-390B-4F56-9C50-53D48B5EC3BD}"/>
                </a:ext>
              </a:extLst>
            </p:cNvPr>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4546;p53">
              <a:extLst>
                <a:ext uri="{FF2B5EF4-FFF2-40B4-BE49-F238E27FC236}">
                  <a16:creationId xmlns:a16="http://schemas.microsoft.com/office/drawing/2014/main" id="{D042A142-361B-4812-8ACC-8A59AEAAF1C2}"/>
                </a:ext>
              </a:extLst>
            </p:cNvPr>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4547;p53">
              <a:extLst>
                <a:ext uri="{FF2B5EF4-FFF2-40B4-BE49-F238E27FC236}">
                  <a16:creationId xmlns:a16="http://schemas.microsoft.com/office/drawing/2014/main" id="{04FCAC15-A50C-455F-9125-87184F3259E9}"/>
                </a:ext>
              </a:extLst>
            </p:cNvPr>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4548;p53">
              <a:extLst>
                <a:ext uri="{FF2B5EF4-FFF2-40B4-BE49-F238E27FC236}">
                  <a16:creationId xmlns:a16="http://schemas.microsoft.com/office/drawing/2014/main" id="{BE5908D5-6CD2-4FC2-B166-D467DF373F48}"/>
                </a:ext>
              </a:extLst>
            </p:cNvPr>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4549;p53">
              <a:extLst>
                <a:ext uri="{FF2B5EF4-FFF2-40B4-BE49-F238E27FC236}">
                  <a16:creationId xmlns:a16="http://schemas.microsoft.com/office/drawing/2014/main" id="{1F08E909-C101-4E5D-BAAB-41AF4C76B220}"/>
                </a:ext>
              </a:extLst>
            </p:cNvPr>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4550;p53">
              <a:extLst>
                <a:ext uri="{FF2B5EF4-FFF2-40B4-BE49-F238E27FC236}">
                  <a16:creationId xmlns:a16="http://schemas.microsoft.com/office/drawing/2014/main" id="{19EBD182-5ADF-4F77-98D5-D9BC9FA6D709}"/>
                </a:ext>
              </a:extLst>
            </p:cNvPr>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4551;p53">
              <a:extLst>
                <a:ext uri="{FF2B5EF4-FFF2-40B4-BE49-F238E27FC236}">
                  <a16:creationId xmlns:a16="http://schemas.microsoft.com/office/drawing/2014/main" id="{EF4C6B98-B5F3-4E73-87BC-71424A5A1F27}"/>
                </a:ext>
              </a:extLst>
            </p:cNvPr>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4552;p53">
              <a:extLst>
                <a:ext uri="{FF2B5EF4-FFF2-40B4-BE49-F238E27FC236}">
                  <a16:creationId xmlns:a16="http://schemas.microsoft.com/office/drawing/2014/main" id="{964C3716-7BA1-4D50-A7E8-EE23190EC243}"/>
                </a:ext>
              </a:extLst>
            </p:cNvPr>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4553;p53">
              <a:extLst>
                <a:ext uri="{FF2B5EF4-FFF2-40B4-BE49-F238E27FC236}">
                  <a16:creationId xmlns:a16="http://schemas.microsoft.com/office/drawing/2014/main" id="{48D5B70D-378F-4D98-8B53-C9AB8AFF23A5}"/>
                </a:ext>
              </a:extLst>
            </p:cNvPr>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4554;p53">
              <a:extLst>
                <a:ext uri="{FF2B5EF4-FFF2-40B4-BE49-F238E27FC236}">
                  <a16:creationId xmlns:a16="http://schemas.microsoft.com/office/drawing/2014/main" id="{190097BD-90A5-4442-A0B1-BDBFB1E78F5B}"/>
                </a:ext>
              </a:extLst>
            </p:cNvPr>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4555;p53">
              <a:extLst>
                <a:ext uri="{FF2B5EF4-FFF2-40B4-BE49-F238E27FC236}">
                  <a16:creationId xmlns:a16="http://schemas.microsoft.com/office/drawing/2014/main" id="{4D43C252-D5E6-4741-B625-58D24CD12B6D}"/>
                </a:ext>
              </a:extLst>
            </p:cNvPr>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4556;p53">
              <a:extLst>
                <a:ext uri="{FF2B5EF4-FFF2-40B4-BE49-F238E27FC236}">
                  <a16:creationId xmlns:a16="http://schemas.microsoft.com/office/drawing/2014/main" id="{C0C83707-049A-4F92-8721-F81E8AAC61A7}"/>
                </a:ext>
              </a:extLst>
            </p:cNvPr>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4557;p53">
              <a:extLst>
                <a:ext uri="{FF2B5EF4-FFF2-40B4-BE49-F238E27FC236}">
                  <a16:creationId xmlns:a16="http://schemas.microsoft.com/office/drawing/2014/main" id="{F6A88030-A4B7-43C1-A5E6-7ECABA005194}"/>
                </a:ext>
              </a:extLst>
            </p:cNvPr>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4558;p53">
              <a:extLst>
                <a:ext uri="{FF2B5EF4-FFF2-40B4-BE49-F238E27FC236}">
                  <a16:creationId xmlns:a16="http://schemas.microsoft.com/office/drawing/2014/main" id="{4AA90738-BF21-4EED-9215-5D58A94143B3}"/>
                </a:ext>
              </a:extLst>
            </p:cNvPr>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4559;p53">
              <a:extLst>
                <a:ext uri="{FF2B5EF4-FFF2-40B4-BE49-F238E27FC236}">
                  <a16:creationId xmlns:a16="http://schemas.microsoft.com/office/drawing/2014/main" id="{4CD65E3B-E9AB-4DEB-9245-434DBBA3D717}"/>
                </a:ext>
              </a:extLst>
            </p:cNvPr>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4560;p53">
              <a:extLst>
                <a:ext uri="{FF2B5EF4-FFF2-40B4-BE49-F238E27FC236}">
                  <a16:creationId xmlns:a16="http://schemas.microsoft.com/office/drawing/2014/main" id="{8B3A16AC-29A7-45F0-89F7-B40307A877CC}"/>
                </a:ext>
              </a:extLst>
            </p:cNvPr>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4561;p53">
              <a:extLst>
                <a:ext uri="{FF2B5EF4-FFF2-40B4-BE49-F238E27FC236}">
                  <a16:creationId xmlns:a16="http://schemas.microsoft.com/office/drawing/2014/main" id="{59DFCA40-EF52-46BD-B581-B6E2EEEE41D0}"/>
                </a:ext>
              </a:extLst>
            </p:cNvPr>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4562;p53">
              <a:extLst>
                <a:ext uri="{FF2B5EF4-FFF2-40B4-BE49-F238E27FC236}">
                  <a16:creationId xmlns:a16="http://schemas.microsoft.com/office/drawing/2014/main" id="{1984A57F-4275-4792-81F0-1F68A3B98CF3}"/>
                </a:ext>
              </a:extLst>
            </p:cNvPr>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4563;p53">
              <a:extLst>
                <a:ext uri="{FF2B5EF4-FFF2-40B4-BE49-F238E27FC236}">
                  <a16:creationId xmlns:a16="http://schemas.microsoft.com/office/drawing/2014/main" id="{408877EA-75CE-4ECE-A364-B1B74B88C6CC}"/>
                </a:ext>
              </a:extLst>
            </p:cNvPr>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4564;p53">
              <a:extLst>
                <a:ext uri="{FF2B5EF4-FFF2-40B4-BE49-F238E27FC236}">
                  <a16:creationId xmlns:a16="http://schemas.microsoft.com/office/drawing/2014/main" id="{B83D363C-F78A-4E73-A159-CD2BC1FBF13A}"/>
                </a:ext>
              </a:extLst>
            </p:cNvPr>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4565;p53">
              <a:extLst>
                <a:ext uri="{FF2B5EF4-FFF2-40B4-BE49-F238E27FC236}">
                  <a16:creationId xmlns:a16="http://schemas.microsoft.com/office/drawing/2014/main" id="{4D03C7C4-B3B9-4504-8EF9-3D12CA42A8BA}"/>
                </a:ext>
              </a:extLst>
            </p:cNvPr>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4566;p53">
              <a:extLst>
                <a:ext uri="{FF2B5EF4-FFF2-40B4-BE49-F238E27FC236}">
                  <a16:creationId xmlns:a16="http://schemas.microsoft.com/office/drawing/2014/main" id="{4024EC0C-5C78-4EB8-BCA4-924A7372E232}"/>
                </a:ext>
              </a:extLst>
            </p:cNvPr>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4567;p53">
              <a:extLst>
                <a:ext uri="{FF2B5EF4-FFF2-40B4-BE49-F238E27FC236}">
                  <a16:creationId xmlns:a16="http://schemas.microsoft.com/office/drawing/2014/main" id="{CC3E9C67-8A08-4128-BF06-D0E4A7AAAD79}"/>
                </a:ext>
              </a:extLst>
            </p:cNvPr>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4568;p53">
              <a:extLst>
                <a:ext uri="{FF2B5EF4-FFF2-40B4-BE49-F238E27FC236}">
                  <a16:creationId xmlns:a16="http://schemas.microsoft.com/office/drawing/2014/main" id="{CF0BB156-49C9-46A9-B939-0C10209E793E}"/>
                </a:ext>
              </a:extLst>
            </p:cNvPr>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4569;p53">
              <a:extLst>
                <a:ext uri="{FF2B5EF4-FFF2-40B4-BE49-F238E27FC236}">
                  <a16:creationId xmlns:a16="http://schemas.microsoft.com/office/drawing/2014/main" id="{480DBBFF-8CF4-4724-A019-ED78B28A651C}"/>
                </a:ext>
              </a:extLst>
            </p:cNvPr>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570;p53">
              <a:extLst>
                <a:ext uri="{FF2B5EF4-FFF2-40B4-BE49-F238E27FC236}">
                  <a16:creationId xmlns:a16="http://schemas.microsoft.com/office/drawing/2014/main" id="{24E13A9E-F461-4A41-B652-AEA18FB3C190}"/>
                </a:ext>
              </a:extLst>
            </p:cNvPr>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571;p53">
              <a:extLst>
                <a:ext uri="{FF2B5EF4-FFF2-40B4-BE49-F238E27FC236}">
                  <a16:creationId xmlns:a16="http://schemas.microsoft.com/office/drawing/2014/main" id="{E40BC66C-917B-4201-91B8-579AE7963D20}"/>
                </a:ext>
              </a:extLst>
            </p:cNvPr>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572;p53">
              <a:extLst>
                <a:ext uri="{FF2B5EF4-FFF2-40B4-BE49-F238E27FC236}">
                  <a16:creationId xmlns:a16="http://schemas.microsoft.com/office/drawing/2014/main" id="{8AD8A5D3-EB05-4E85-B6FF-8C9489C7B9AB}"/>
                </a:ext>
              </a:extLst>
            </p:cNvPr>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573;p53">
              <a:extLst>
                <a:ext uri="{FF2B5EF4-FFF2-40B4-BE49-F238E27FC236}">
                  <a16:creationId xmlns:a16="http://schemas.microsoft.com/office/drawing/2014/main" id="{DFC5A7C2-6763-4471-8777-6D09712B3A94}"/>
                </a:ext>
              </a:extLst>
            </p:cNvPr>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574;p53">
              <a:extLst>
                <a:ext uri="{FF2B5EF4-FFF2-40B4-BE49-F238E27FC236}">
                  <a16:creationId xmlns:a16="http://schemas.microsoft.com/office/drawing/2014/main" id="{7207FD8B-2B5C-4A92-8FF8-9DAFCF06A8D8}"/>
                </a:ext>
              </a:extLst>
            </p:cNvPr>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575;p53">
              <a:extLst>
                <a:ext uri="{FF2B5EF4-FFF2-40B4-BE49-F238E27FC236}">
                  <a16:creationId xmlns:a16="http://schemas.microsoft.com/office/drawing/2014/main" id="{8B4FE78C-6E66-40E2-814C-2CBB8830D6FD}"/>
                </a:ext>
              </a:extLst>
            </p:cNvPr>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576;p53">
              <a:extLst>
                <a:ext uri="{FF2B5EF4-FFF2-40B4-BE49-F238E27FC236}">
                  <a16:creationId xmlns:a16="http://schemas.microsoft.com/office/drawing/2014/main" id="{BBC7A3A9-38D7-4008-B192-B2F9B7611EA7}"/>
                </a:ext>
              </a:extLst>
            </p:cNvPr>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577;p53">
              <a:extLst>
                <a:ext uri="{FF2B5EF4-FFF2-40B4-BE49-F238E27FC236}">
                  <a16:creationId xmlns:a16="http://schemas.microsoft.com/office/drawing/2014/main" id="{A27DC393-71FC-46C1-A347-84E1A0ECF6D2}"/>
                </a:ext>
              </a:extLst>
            </p:cNvPr>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578;p53">
              <a:extLst>
                <a:ext uri="{FF2B5EF4-FFF2-40B4-BE49-F238E27FC236}">
                  <a16:creationId xmlns:a16="http://schemas.microsoft.com/office/drawing/2014/main" id="{3A365A61-5AD8-49E6-AECF-49251B2B092F}"/>
                </a:ext>
              </a:extLst>
            </p:cNvPr>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579;p53">
              <a:extLst>
                <a:ext uri="{FF2B5EF4-FFF2-40B4-BE49-F238E27FC236}">
                  <a16:creationId xmlns:a16="http://schemas.microsoft.com/office/drawing/2014/main" id="{9049B84F-BEAF-4040-9CCA-87A7BED1FBAC}"/>
                </a:ext>
              </a:extLst>
            </p:cNvPr>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580;p53">
              <a:extLst>
                <a:ext uri="{FF2B5EF4-FFF2-40B4-BE49-F238E27FC236}">
                  <a16:creationId xmlns:a16="http://schemas.microsoft.com/office/drawing/2014/main" id="{B2BD09FD-A25C-4C02-80EB-03376F07BAC0}"/>
                </a:ext>
              </a:extLst>
            </p:cNvPr>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581;p53">
              <a:extLst>
                <a:ext uri="{FF2B5EF4-FFF2-40B4-BE49-F238E27FC236}">
                  <a16:creationId xmlns:a16="http://schemas.microsoft.com/office/drawing/2014/main" id="{3A591D17-572B-45DF-BEA1-AB6745095276}"/>
                </a:ext>
              </a:extLst>
            </p:cNvPr>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582;p53">
              <a:extLst>
                <a:ext uri="{FF2B5EF4-FFF2-40B4-BE49-F238E27FC236}">
                  <a16:creationId xmlns:a16="http://schemas.microsoft.com/office/drawing/2014/main" id="{28A6B60D-5FAB-48E0-A697-2671416C7DC0}"/>
                </a:ext>
              </a:extLst>
            </p:cNvPr>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583;p53">
              <a:extLst>
                <a:ext uri="{FF2B5EF4-FFF2-40B4-BE49-F238E27FC236}">
                  <a16:creationId xmlns:a16="http://schemas.microsoft.com/office/drawing/2014/main" id="{3D3ECCDD-44A0-4BA9-9799-D2C9C3348860}"/>
                </a:ext>
              </a:extLst>
            </p:cNvPr>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584;p53">
              <a:extLst>
                <a:ext uri="{FF2B5EF4-FFF2-40B4-BE49-F238E27FC236}">
                  <a16:creationId xmlns:a16="http://schemas.microsoft.com/office/drawing/2014/main" id="{E4EBA07E-BE88-4117-850A-5C8437A92170}"/>
                </a:ext>
              </a:extLst>
            </p:cNvPr>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585;p53">
              <a:extLst>
                <a:ext uri="{FF2B5EF4-FFF2-40B4-BE49-F238E27FC236}">
                  <a16:creationId xmlns:a16="http://schemas.microsoft.com/office/drawing/2014/main" id="{E5747660-4724-4087-9030-556575F0F249}"/>
                </a:ext>
              </a:extLst>
            </p:cNvPr>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586;p53">
              <a:extLst>
                <a:ext uri="{FF2B5EF4-FFF2-40B4-BE49-F238E27FC236}">
                  <a16:creationId xmlns:a16="http://schemas.microsoft.com/office/drawing/2014/main" id="{BE964DDE-7E7D-41FC-BA38-E8A2DF29D0F6}"/>
                </a:ext>
              </a:extLst>
            </p:cNvPr>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587;p53">
              <a:extLst>
                <a:ext uri="{FF2B5EF4-FFF2-40B4-BE49-F238E27FC236}">
                  <a16:creationId xmlns:a16="http://schemas.microsoft.com/office/drawing/2014/main" id="{47DA4B2F-3567-4206-AB93-9B6583BE3248}"/>
                </a:ext>
              </a:extLst>
            </p:cNvPr>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588;p53">
              <a:extLst>
                <a:ext uri="{FF2B5EF4-FFF2-40B4-BE49-F238E27FC236}">
                  <a16:creationId xmlns:a16="http://schemas.microsoft.com/office/drawing/2014/main" id="{B3F9E542-8E28-415F-A8C3-D6D06EBC743F}"/>
                </a:ext>
              </a:extLst>
            </p:cNvPr>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4589;p53">
              <a:extLst>
                <a:ext uri="{FF2B5EF4-FFF2-40B4-BE49-F238E27FC236}">
                  <a16:creationId xmlns:a16="http://schemas.microsoft.com/office/drawing/2014/main" id="{F74DC049-E76B-4777-98BC-A293623B6AC5}"/>
                </a:ext>
              </a:extLst>
            </p:cNvPr>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590;p53">
              <a:extLst>
                <a:ext uri="{FF2B5EF4-FFF2-40B4-BE49-F238E27FC236}">
                  <a16:creationId xmlns:a16="http://schemas.microsoft.com/office/drawing/2014/main" id="{6EC82802-798F-4477-AF88-27C518B29389}"/>
                </a:ext>
              </a:extLst>
            </p:cNvPr>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4591;p53">
              <a:extLst>
                <a:ext uri="{FF2B5EF4-FFF2-40B4-BE49-F238E27FC236}">
                  <a16:creationId xmlns:a16="http://schemas.microsoft.com/office/drawing/2014/main" id="{12A7FC59-D04A-46A9-88B9-2703F332F52C}"/>
                </a:ext>
              </a:extLst>
            </p:cNvPr>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592;p53">
              <a:extLst>
                <a:ext uri="{FF2B5EF4-FFF2-40B4-BE49-F238E27FC236}">
                  <a16:creationId xmlns:a16="http://schemas.microsoft.com/office/drawing/2014/main" id="{B7BB4EE8-66AC-4124-81B9-C82F865507E5}"/>
                </a:ext>
              </a:extLst>
            </p:cNvPr>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4593;p53">
              <a:extLst>
                <a:ext uri="{FF2B5EF4-FFF2-40B4-BE49-F238E27FC236}">
                  <a16:creationId xmlns:a16="http://schemas.microsoft.com/office/drawing/2014/main" id="{D7159BF8-B0DC-425E-A167-8D64CF52FD32}"/>
                </a:ext>
              </a:extLst>
            </p:cNvPr>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594;p53">
              <a:extLst>
                <a:ext uri="{FF2B5EF4-FFF2-40B4-BE49-F238E27FC236}">
                  <a16:creationId xmlns:a16="http://schemas.microsoft.com/office/drawing/2014/main" id="{46367418-0C55-4BB0-8A5C-A024720E9C46}"/>
                </a:ext>
              </a:extLst>
            </p:cNvPr>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4595;p53">
              <a:extLst>
                <a:ext uri="{FF2B5EF4-FFF2-40B4-BE49-F238E27FC236}">
                  <a16:creationId xmlns:a16="http://schemas.microsoft.com/office/drawing/2014/main" id="{1B2145B2-4864-447D-B11D-520282A95254}"/>
                </a:ext>
              </a:extLst>
            </p:cNvPr>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596;p53">
              <a:extLst>
                <a:ext uri="{FF2B5EF4-FFF2-40B4-BE49-F238E27FC236}">
                  <a16:creationId xmlns:a16="http://schemas.microsoft.com/office/drawing/2014/main" id="{6F83BCEB-817D-4149-BC15-3C0BC624168E}"/>
                </a:ext>
              </a:extLst>
            </p:cNvPr>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4597;p53">
              <a:extLst>
                <a:ext uri="{FF2B5EF4-FFF2-40B4-BE49-F238E27FC236}">
                  <a16:creationId xmlns:a16="http://schemas.microsoft.com/office/drawing/2014/main" id="{B7CD401A-7EC6-4623-8746-58D13236A317}"/>
                </a:ext>
              </a:extLst>
            </p:cNvPr>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598;p53">
              <a:extLst>
                <a:ext uri="{FF2B5EF4-FFF2-40B4-BE49-F238E27FC236}">
                  <a16:creationId xmlns:a16="http://schemas.microsoft.com/office/drawing/2014/main" id="{953236F5-642C-4FF2-BE44-D15C31F6722F}"/>
                </a:ext>
              </a:extLst>
            </p:cNvPr>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599;p53">
              <a:extLst>
                <a:ext uri="{FF2B5EF4-FFF2-40B4-BE49-F238E27FC236}">
                  <a16:creationId xmlns:a16="http://schemas.microsoft.com/office/drawing/2014/main" id="{5C689C5E-342D-4DAB-8AF2-A4DDA0CBC9A9}"/>
                </a:ext>
              </a:extLst>
            </p:cNvPr>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600;p53">
              <a:extLst>
                <a:ext uri="{FF2B5EF4-FFF2-40B4-BE49-F238E27FC236}">
                  <a16:creationId xmlns:a16="http://schemas.microsoft.com/office/drawing/2014/main" id="{82B481DE-5300-453F-A001-68099E8068EB}"/>
                </a:ext>
              </a:extLst>
            </p:cNvPr>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4601;p53">
              <a:extLst>
                <a:ext uri="{FF2B5EF4-FFF2-40B4-BE49-F238E27FC236}">
                  <a16:creationId xmlns:a16="http://schemas.microsoft.com/office/drawing/2014/main" id="{35BE727E-47BE-416E-BCFE-CFD44476A9CC}"/>
                </a:ext>
              </a:extLst>
            </p:cNvPr>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4602;p53">
              <a:extLst>
                <a:ext uri="{FF2B5EF4-FFF2-40B4-BE49-F238E27FC236}">
                  <a16:creationId xmlns:a16="http://schemas.microsoft.com/office/drawing/2014/main" id="{B2012B93-06AC-497C-B66C-B14E0EC9A1D9}"/>
                </a:ext>
              </a:extLst>
            </p:cNvPr>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4603;p53">
              <a:extLst>
                <a:ext uri="{FF2B5EF4-FFF2-40B4-BE49-F238E27FC236}">
                  <a16:creationId xmlns:a16="http://schemas.microsoft.com/office/drawing/2014/main" id="{5332DFD9-735A-43D4-A7C8-EBF0CCC8E053}"/>
                </a:ext>
              </a:extLst>
            </p:cNvPr>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4604;p53">
              <a:extLst>
                <a:ext uri="{FF2B5EF4-FFF2-40B4-BE49-F238E27FC236}">
                  <a16:creationId xmlns:a16="http://schemas.microsoft.com/office/drawing/2014/main" id="{D70276BD-E72B-4171-AD2A-A391E5B2F412}"/>
                </a:ext>
              </a:extLst>
            </p:cNvPr>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4605;p53">
              <a:extLst>
                <a:ext uri="{FF2B5EF4-FFF2-40B4-BE49-F238E27FC236}">
                  <a16:creationId xmlns:a16="http://schemas.microsoft.com/office/drawing/2014/main" id="{3E7FCBEB-4960-4E1B-B59B-CCC09BBF1A9C}"/>
                </a:ext>
              </a:extLst>
            </p:cNvPr>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4606;p53">
              <a:extLst>
                <a:ext uri="{FF2B5EF4-FFF2-40B4-BE49-F238E27FC236}">
                  <a16:creationId xmlns:a16="http://schemas.microsoft.com/office/drawing/2014/main" id="{1DD2E3C7-128D-4EC4-9893-5AD7F82D247C}"/>
                </a:ext>
              </a:extLst>
            </p:cNvPr>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4607;p53">
              <a:extLst>
                <a:ext uri="{FF2B5EF4-FFF2-40B4-BE49-F238E27FC236}">
                  <a16:creationId xmlns:a16="http://schemas.microsoft.com/office/drawing/2014/main" id="{035FCEF6-E382-4083-B788-849D71DD5164}"/>
                </a:ext>
              </a:extLst>
            </p:cNvPr>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4608;p53">
              <a:extLst>
                <a:ext uri="{FF2B5EF4-FFF2-40B4-BE49-F238E27FC236}">
                  <a16:creationId xmlns:a16="http://schemas.microsoft.com/office/drawing/2014/main" id="{0967A3E9-88C6-4E49-8508-9DE26E9295F8}"/>
                </a:ext>
              </a:extLst>
            </p:cNvPr>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4609;p53">
              <a:extLst>
                <a:ext uri="{FF2B5EF4-FFF2-40B4-BE49-F238E27FC236}">
                  <a16:creationId xmlns:a16="http://schemas.microsoft.com/office/drawing/2014/main" id="{F3C55BB2-A55E-4A44-94E0-23F817E5E67B}"/>
                </a:ext>
              </a:extLst>
            </p:cNvPr>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4610;p53">
              <a:extLst>
                <a:ext uri="{FF2B5EF4-FFF2-40B4-BE49-F238E27FC236}">
                  <a16:creationId xmlns:a16="http://schemas.microsoft.com/office/drawing/2014/main" id="{08A9FA61-2E13-4771-B342-86FBC482F75E}"/>
                </a:ext>
              </a:extLst>
            </p:cNvPr>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4611;p53">
              <a:extLst>
                <a:ext uri="{FF2B5EF4-FFF2-40B4-BE49-F238E27FC236}">
                  <a16:creationId xmlns:a16="http://schemas.microsoft.com/office/drawing/2014/main" id="{3EA3F1ED-ED8F-4A46-A0FA-52812913486A}"/>
                </a:ext>
              </a:extLst>
            </p:cNvPr>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612;p53">
              <a:extLst>
                <a:ext uri="{FF2B5EF4-FFF2-40B4-BE49-F238E27FC236}">
                  <a16:creationId xmlns:a16="http://schemas.microsoft.com/office/drawing/2014/main" id="{7664EEBD-E416-430D-8EB1-7ECC22D2ABA7}"/>
                </a:ext>
              </a:extLst>
            </p:cNvPr>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4613;p53">
              <a:extLst>
                <a:ext uri="{FF2B5EF4-FFF2-40B4-BE49-F238E27FC236}">
                  <a16:creationId xmlns:a16="http://schemas.microsoft.com/office/drawing/2014/main" id="{47ED0DB6-F33D-4309-AF9D-04D66EC14D14}"/>
                </a:ext>
              </a:extLst>
            </p:cNvPr>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614;p53">
              <a:extLst>
                <a:ext uri="{FF2B5EF4-FFF2-40B4-BE49-F238E27FC236}">
                  <a16:creationId xmlns:a16="http://schemas.microsoft.com/office/drawing/2014/main" id="{DD447AB0-FC07-4711-BE54-DB9E349E955F}"/>
                </a:ext>
              </a:extLst>
            </p:cNvPr>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4615;p53">
              <a:extLst>
                <a:ext uri="{FF2B5EF4-FFF2-40B4-BE49-F238E27FC236}">
                  <a16:creationId xmlns:a16="http://schemas.microsoft.com/office/drawing/2014/main" id="{779DDE42-47DF-4A71-9527-85E3E4B44741}"/>
                </a:ext>
              </a:extLst>
            </p:cNvPr>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4616;p53">
              <a:extLst>
                <a:ext uri="{FF2B5EF4-FFF2-40B4-BE49-F238E27FC236}">
                  <a16:creationId xmlns:a16="http://schemas.microsoft.com/office/drawing/2014/main" id="{39715932-1421-4010-AA2D-D5EDB29CA310}"/>
                </a:ext>
              </a:extLst>
            </p:cNvPr>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4617;p53">
              <a:extLst>
                <a:ext uri="{FF2B5EF4-FFF2-40B4-BE49-F238E27FC236}">
                  <a16:creationId xmlns:a16="http://schemas.microsoft.com/office/drawing/2014/main" id="{47C30611-0031-4276-B567-0F44DDA75044}"/>
                </a:ext>
              </a:extLst>
            </p:cNvPr>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4618;p53">
              <a:extLst>
                <a:ext uri="{FF2B5EF4-FFF2-40B4-BE49-F238E27FC236}">
                  <a16:creationId xmlns:a16="http://schemas.microsoft.com/office/drawing/2014/main" id="{BBA1BB0F-658E-488C-BDB2-A3491E04294E}"/>
                </a:ext>
              </a:extLst>
            </p:cNvPr>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4619;p53">
              <a:extLst>
                <a:ext uri="{FF2B5EF4-FFF2-40B4-BE49-F238E27FC236}">
                  <a16:creationId xmlns:a16="http://schemas.microsoft.com/office/drawing/2014/main" id="{AA02728C-467C-4F57-A3EC-89ECD9A395F4}"/>
                </a:ext>
              </a:extLst>
            </p:cNvPr>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4620;p53">
              <a:extLst>
                <a:ext uri="{FF2B5EF4-FFF2-40B4-BE49-F238E27FC236}">
                  <a16:creationId xmlns:a16="http://schemas.microsoft.com/office/drawing/2014/main" id="{8671A856-FA8D-48D8-B4FD-0C6E35155859}"/>
                </a:ext>
              </a:extLst>
            </p:cNvPr>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4621;p53">
              <a:extLst>
                <a:ext uri="{FF2B5EF4-FFF2-40B4-BE49-F238E27FC236}">
                  <a16:creationId xmlns:a16="http://schemas.microsoft.com/office/drawing/2014/main" id="{D92F71E6-17A2-4080-B533-62F596C8125A}"/>
                </a:ext>
              </a:extLst>
            </p:cNvPr>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4622;p53">
              <a:extLst>
                <a:ext uri="{FF2B5EF4-FFF2-40B4-BE49-F238E27FC236}">
                  <a16:creationId xmlns:a16="http://schemas.microsoft.com/office/drawing/2014/main" id="{FD81295F-0D94-4475-B75B-61800C5DF5E2}"/>
                </a:ext>
              </a:extLst>
            </p:cNvPr>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4623;p53">
              <a:extLst>
                <a:ext uri="{FF2B5EF4-FFF2-40B4-BE49-F238E27FC236}">
                  <a16:creationId xmlns:a16="http://schemas.microsoft.com/office/drawing/2014/main" id="{D8D3F5FF-186D-4306-B350-F304D3DBC9CA}"/>
                </a:ext>
              </a:extLst>
            </p:cNvPr>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4624;p53">
              <a:extLst>
                <a:ext uri="{FF2B5EF4-FFF2-40B4-BE49-F238E27FC236}">
                  <a16:creationId xmlns:a16="http://schemas.microsoft.com/office/drawing/2014/main" id="{DC256EA5-1A69-4977-B39F-161D3D24ED94}"/>
                </a:ext>
              </a:extLst>
            </p:cNvPr>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4625;p53">
              <a:extLst>
                <a:ext uri="{FF2B5EF4-FFF2-40B4-BE49-F238E27FC236}">
                  <a16:creationId xmlns:a16="http://schemas.microsoft.com/office/drawing/2014/main" id="{C06C2336-B209-47CE-83BB-E233A486092C}"/>
                </a:ext>
              </a:extLst>
            </p:cNvPr>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4626;p53">
              <a:extLst>
                <a:ext uri="{FF2B5EF4-FFF2-40B4-BE49-F238E27FC236}">
                  <a16:creationId xmlns:a16="http://schemas.microsoft.com/office/drawing/2014/main" id="{7D19E22F-D351-4323-9372-29783A7DBE3E}"/>
                </a:ext>
              </a:extLst>
            </p:cNvPr>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627;p53">
              <a:extLst>
                <a:ext uri="{FF2B5EF4-FFF2-40B4-BE49-F238E27FC236}">
                  <a16:creationId xmlns:a16="http://schemas.microsoft.com/office/drawing/2014/main" id="{FBAB6124-B944-4C4C-BE67-0AD52F30A57A}"/>
                </a:ext>
              </a:extLst>
            </p:cNvPr>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628;p53">
              <a:extLst>
                <a:ext uri="{FF2B5EF4-FFF2-40B4-BE49-F238E27FC236}">
                  <a16:creationId xmlns:a16="http://schemas.microsoft.com/office/drawing/2014/main" id="{11434445-D008-4D58-BBD2-4DEB69EE447B}"/>
                </a:ext>
              </a:extLst>
            </p:cNvPr>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629;p53">
              <a:extLst>
                <a:ext uri="{FF2B5EF4-FFF2-40B4-BE49-F238E27FC236}">
                  <a16:creationId xmlns:a16="http://schemas.microsoft.com/office/drawing/2014/main" id="{06DACC57-A125-4D5F-8882-40BE1A440257}"/>
                </a:ext>
              </a:extLst>
            </p:cNvPr>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630;p53">
              <a:extLst>
                <a:ext uri="{FF2B5EF4-FFF2-40B4-BE49-F238E27FC236}">
                  <a16:creationId xmlns:a16="http://schemas.microsoft.com/office/drawing/2014/main" id="{1ABC6D35-FE55-4B5B-B7D2-44A7F495BA66}"/>
                </a:ext>
              </a:extLst>
            </p:cNvPr>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631;p53">
              <a:extLst>
                <a:ext uri="{FF2B5EF4-FFF2-40B4-BE49-F238E27FC236}">
                  <a16:creationId xmlns:a16="http://schemas.microsoft.com/office/drawing/2014/main" id="{9CF14350-D6BE-4550-9322-58B0F5CCE3DE}"/>
                </a:ext>
              </a:extLst>
            </p:cNvPr>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632;p53">
              <a:extLst>
                <a:ext uri="{FF2B5EF4-FFF2-40B4-BE49-F238E27FC236}">
                  <a16:creationId xmlns:a16="http://schemas.microsoft.com/office/drawing/2014/main" id="{BAE6C299-D1B8-41BC-9805-4DFC8D7499D1}"/>
                </a:ext>
              </a:extLst>
            </p:cNvPr>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633;p53">
              <a:extLst>
                <a:ext uri="{FF2B5EF4-FFF2-40B4-BE49-F238E27FC236}">
                  <a16:creationId xmlns:a16="http://schemas.microsoft.com/office/drawing/2014/main" id="{2135F916-F767-451F-848D-02E98E89C0F9}"/>
                </a:ext>
              </a:extLst>
            </p:cNvPr>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634;p53">
              <a:extLst>
                <a:ext uri="{FF2B5EF4-FFF2-40B4-BE49-F238E27FC236}">
                  <a16:creationId xmlns:a16="http://schemas.microsoft.com/office/drawing/2014/main" id="{E03325DE-A44B-4FC2-8B19-727D824527AE}"/>
                </a:ext>
              </a:extLst>
            </p:cNvPr>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635;p53">
              <a:extLst>
                <a:ext uri="{FF2B5EF4-FFF2-40B4-BE49-F238E27FC236}">
                  <a16:creationId xmlns:a16="http://schemas.microsoft.com/office/drawing/2014/main" id="{6730175C-52ED-4EE4-8B21-C89FA5511537}"/>
                </a:ext>
              </a:extLst>
            </p:cNvPr>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636;p53">
              <a:extLst>
                <a:ext uri="{FF2B5EF4-FFF2-40B4-BE49-F238E27FC236}">
                  <a16:creationId xmlns:a16="http://schemas.microsoft.com/office/drawing/2014/main" id="{5DE79BBA-3F3E-4989-B202-956ED97BFA10}"/>
                </a:ext>
              </a:extLst>
            </p:cNvPr>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637;p53">
              <a:extLst>
                <a:ext uri="{FF2B5EF4-FFF2-40B4-BE49-F238E27FC236}">
                  <a16:creationId xmlns:a16="http://schemas.microsoft.com/office/drawing/2014/main" id="{01FB0ADF-F50E-4821-8EB2-68CEB30431F0}"/>
                </a:ext>
              </a:extLst>
            </p:cNvPr>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638;p53">
              <a:extLst>
                <a:ext uri="{FF2B5EF4-FFF2-40B4-BE49-F238E27FC236}">
                  <a16:creationId xmlns:a16="http://schemas.microsoft.com/office/drawing/2014/main" id="{050A2A59-0AE8-411A-B662-5CC616F78E45}"/>
                </a:ext>
              </a:extLst>
            </p:cNvPr>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639;p53">
              <a:extLst>
                <a:ext uri="{FF2B5EF4-FFF2-40B4-BE49-F238E27FC236}">
                  <a16:creationId xmlns:a16="http://schemas.microsoft.com/office/drawing/2014/main" id="{E8545E65-2E90-42D6-87AE-F36498F22B3B}"/>
                </a:ext>
              </a:extLst>
            </p:cNvPr>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640;p53">
              <a:extLst>
                <a:ext uri="{FF2B5EF4-FFF2-40B4-BE49-F238E27FC236}">
                  <a16:creationId xmlns:a16="http://schemas.microsoft.com/office/drawing/2014/main" id="{1F98AFF5-9666-4367-AEA6-E8B1ED6FBA7E}"/>
                </a:ext>
              </a:extLst>
            </p:cNvPr>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641;p53">
              <a:extLst>
                <a:ext uri="{FF2B5EF4-FFF2-40B4-BE49-F238E27FC236}">
                  <a16:creationId xmlns:a16="http://schemas.microsoft.com/office/drawing/2014/main" id="{0E700BF3-68E5-408F-84F0-5DCAEF7FACEB}"/>
                </a:ext>
              </a:extLst>
            </p:cNvPr>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642;p53">
              <a:extLst>
                <a:ext uri="{FF2B5EF4-FFF2-40B4-BE49-F238E27FC236}">
                  <a16:creationId xmlns:a16="http://schemas.microsoft.com/office/drawing/2014/main" id="{48E75DA7-9385-4310-AC23-A19504E0B836}"/>
                </a:ext>
              </a:extLst>
            </p:cNvPr>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643;p53">
              <a:extLst>
                <a:ext uri="{FF2B5EF4-FFF2-40B4-BE49-F238E27FC236}">
                  <a16:creationId xmlns:a16="http://schemas.microsoft.com/office/drawing/2014/main" id="{44FF1393-5B80-4AC2-BAB1-446BC830BC2B}"/>
                </a:ext>
              </a:extLst>
            </p:cNvPr>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644;p53">
              <a:extLst>
                <a:ext uri="{FF2B5EF4-FFF2-40B4-BE49-F238E27FC236}">
                  <a16:creationId xmlns:a16="http://schemas.microsoft.com/office/drawing/2014/main" id="{F39D02C8-C01F-425E-985E-CFB14C162D1E}"/>
                </a:ext>
              </a:extLst>
            </p:cNvPr>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645;p53">
              <a:extLst>
                <a:ext uri="{FF2B5EF4-FFF2-40B4-BE49-F238E27FC236}">
                  <a16:creationId xmlns:a16="http://schemas.microsoft.com/office/drawing/2014/main" id="{D3A76A5D-6CD0-41FC-AC6D-08AFBB72AA1A}"/>
                </a:ext>
              </a:extLst>
            </p:cNvPr>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646;p53">
              <a:extLst>
                <a:ext uri="{FF2B5EF4-FFF2-40B4-BE49-F238E27FC236}">
                  <a16:creationId xmlns:a16="http://schemas.microsoft.com/office/drawing/2014/main" id="{D37CCD91-12B1-4AB3-A094-2BC553253443}"/>
                </a:ext>
              </a:extLst>
            </p:cNvPr>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647;p53">
              <a:extLst>
                <a:ext uri="{FF2B5EF4-FFF2-40B4-BE49-F238E27FC236}">
                  <a16:creationId xmlns:a16="http://schemas.microsoft.com/office/drawing/2014/main" id="{68A01CC9-75B4-4238-AD0E-D8CC48C6B49F}"/>
                </a:ext>
              </a:extLst>
            </p:cNvPr>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648;p53">
              <a:extLst>
                <a:ext uri="{FF2B5EF4-FFF2-40B4-BE49-F238E27FC236}">
                  <a16:creationId xmlns:a16="http://schemas.microsoft.com/office/drawing/2014/main" id="{3D35D0B1-1D95-41F6-97AF-9A3EA3902EA1}"/>
                </a:ext>
              </a:extLst>
            </p:cNvPr>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649;p53">
              <a:extLst>
                <a:ext uri="{FF2B5EF4-FFF2-40B4-BE49-F238E27FC236}">
                  <a16:creationId xmlns:a16="http://schemas.microsoft.com/office/drawing/2014/main" id="{3EDA6027-890F-4CC6-8772-FAA112785256}"/>
                </a:ext>
              </a:extLst>
            </p:cNvPr>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4650;p53">
              <a:extLst>
                <a:ext uri="{FF2B5EF4-FFF2-40B4-BE49-F238E27FC236}">
                  <a16:creationId xmlns:a16="http://schemas.microsoft.com/office/drawing/2014/main" id="{AAB8E802-8D96-41E3-9BA4-6C96B133EC31}"/>
                </a:ext>
              </a:extLst>
            </p:cNvPr>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651;p53">
              <a:extLst>
                <a:ext uri="{FF2B5EF4-FFF2-40B4-BE49-F238E27FC236}">
                  <a16:creationId xmlns:a16="http://schemas.microsoft.com/office/drawing/2014/main" id="{E2AE2BB4-3A03-443F-932D-6C64D0CD053C}"/>
                </a:ext>
              </a:extLst>
            </p:cNvPr>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4652;p53">
              <a:extLst>
                <a:ext uri="{FF2B5EF4-FFF2-40B4-BE49-F238E27FC236}">
                  <a16:creationId xmlns:a16="http://schemas.microsoft.com/office/drawing/2014/main" id="{FBF9C1AE-4BBC-4D4F-96FA-22F95491FC12}"/>
                </a:ext>
              </a:extLst>
            </p:cNvPr>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4653;p53">
              <a:extLst>
                <a:ext uri="{FF2B5EF4-FFF2-40B4-BE49-F238E27FC236}">
                  <a16:creationId xmlns:a16="http://schemas.microsoft.com/office/drawing/2014/main" id="{403CF00F-39E6-419C-911D-E515E7AA8F3D}"/>
                </a:ext>
              </a:extLst>
            </p:cNvPr>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4654;p53">
              <a:extLst>
                <a:ext uri="{FF2B5EF4-FFF2-40B4-BE49-F238E27FC236}">
                  <a16:creationId xmlns:a16="http://schemas.microsoft.com/office/drawing/2014/main" id="{0F01A05D-1255-4FE5-AAE7-C62339F18303}"/>
                </a:ext>
              </a:extLst>
            </p:cNvPr>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655;p53">
              <a:extLst>
                <a:ext uri="{FF2B5EF4-FFF2-40B4-BE49-F238E27FC236}">
                  <a16:creationId xmlns:a16="http://schemas.microsoft.com/office/drawing/2014/main" id="{8385E910-EE97-4EA4-A2B6-B63F6ADDF79C}"/>
                </a:ext>
              </a:extLst>
            </p:cNvPr>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4656;p53">
              <a:extLst>
                <a:ext uri="{FF2B5EF4-FFF2-40B4-BE49-F238E27FC236}">
                  <a16:creationId xmlns:a16="http://schemas.microsoft.com/office/drawing/2014/main" id="{80DF6F97-2AC2-44DD-80B7-C1F897855642}"/>
                </a:ext>
              </a:extLst>
            </p:cNvPr>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657;p53">
              <a:extLst>
                <a:ext uri="{FF2B5EF4-FFF2-40B4-BE49-F238E27FC236}">
                  <a16:creationId xmlns:a16="http://schemas.microsoft.com/office/drawing/2014/main" id="{B844C128-0022-43A8-B992-23511C321A62}"/>
                </a:ext>
              </a:extLst>
            </p:cNvPr>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4658;p53">
              <a:extLst>
                <a:ext uri="{FF2B5EF4-FFF2-40B4-BE49-F238E27FC236}">
                  <a16:creationId xmlns:a16="http://schemas.microsoft.com/office/drawing/2014/main" id="{C66CEFCF-60B8-4212-B775-53530E26FEE7}"/>
                </a:ext>
              </a:extLst>
            </p:cNvPr>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4659;p53">
              <a:extLst>
                <a:ext uri="{FF2B5EF4-FFF2-40B4-BE49-F238E27FC236}">
                  <a16:creationId xmlns:a16="http://schemas.microsoft.com/office/drawing/2014/main" id="{4FFED326-D9DB-44B0-BC35-4FF3568D1213}"/>
                </a:ext>
              </a:extLst>
            </p:cNvPr>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4660;p53">
              <a:extLst>
                <a:ext uri="{FF2B5EF4-FFF2-40B4-BE49-F238E27FC236}">
                  <a16:creationId xmlns:a16="http://schemas.microsoft.com/office/drawing/2014/main" id="{F353D1A6-47B9-4C71-9EFE-799A442F2128}"/>
                </a:ext>
              </a:extLst>
            </p:cNvPr>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661;p53">
              <a:extLst>
                <a:ext uri="{FF2B5EF4-FFF2-40B4-BE49-F238E27FC236}">
                  <a16:creationId xmlns:a16="http://schemas.microsoft.com/office/drawing/2014/main" id="{00482A9E-76AA-4C13-85AC-950D1F910A9C}"/>
                </a:ext>
              </a:extLst>
            </p:cNvPr>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4662;p53">
              <a:extLst>
                <a:ext uri="{FF2B5EF4-FFF2-40B4-BE49-F238E27FC236}">
                  <a16:creationId xmlns:a16="http://schemas.microsoft.com/office/drawing/2014/main" id="{AF647300-3DF7-4E15-A952-0942B3C619EC}"/>
                </a:ext>
              </a:extLst>
            </p:cNvPr>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4663;p53">
              <a:extLst>
                <a:ext uri="{FF2B5EF4-FFF2-40B4-BE49-F238E27FC236}">
                  <a16:creationId xmlns:a16="http://schemas.microsoft.com/office/drawing/2014/main" id="{31DA6EC9-0769-45A6-B306-943620683137}"/>
                </a:ext>
              </a:extLst>
            </p:cNvPr>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4664;p53">
              <a:extLst>
                <a:ext uri="{FF2B5EF4-FFF2-40B4-BE49-F238E27FC236}">
                  <a16:creationId xmlns:a16="http://schemas.microsoft.com/office/drawing/2014/main" id="{B7BB3AAE-43EC-4DD3-9005-E0D9C4DB5445}"/>
                </a:ext>
              </a:extLst>
            </p:cNvPr>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665;p53">
              <a:extLst>
                <a:ext uri="{FF2B5EF4-FFF2-40B4-BE49-F238E27FC236}">
                  <a16:creationId xmlns:a16="http://schemas.microsoft.com/office/drawing/2014/main" id="{128EE53D-F7E2-4BDC-8233-DC084CFC0EEB}"/>
                </a:ext>
              </a:extLst>
            </p:cNvPr>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666;p53">
              <a:extLst>
                <a:ext uri="{FF2B5EF4-FFF2-40B4-BE49-F238E27FC236}">
                  <a16:creationId xmlns:a16="http://schemas.microsoft.com/office/drawing/2014/main" id="{B4E6B24F-1C81-416E-8E18-EB2B74D26879}"/>
                </a:ext>
              </a:extLst>
            </p:cNvPr>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667;p53">
              <a:extLst>
                <a:ext uri="{FF2B5EF4-FFF2-40B4-BE49-F238E27FC236}">
                  <a16:creationId xmlns:a16="http://schemas.microsoft.com/office/drawing/2014/main" id="{2081C94D-0E1D-4AE8-8FDC-07DF3D093B2D}"/>
                </a:ext>
              </a:extLst>
            </p:cNvPr>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668;p53">
              <a:extLst>
                <a:ext uri="{FF2B5EF4-FFF2-40B4-BE49-F238E27FC236}">
                  <a16:creationId xmlns:a16="http://schemas.microsoft.com/office/drawing/2014/main" id="{6A5D1E03-A77F-46F9-8E83-36A26FE8FF16}"/>
                </a:ext>
              </a:extLst>
            </p:cNvPr>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669;p53">
              <a:extLst>
                <a:ext uri="{FF2B5EF4-FFF2-40B4-BE49-F238E27FC236}">
                  <a16:creationId xmlns:a16="http://schemas.microsoft.com/office/drawing/2014/main" id="{6E8C813F-BBA7-442F-A484-2FFDEFBCD54B}"/>
                </a:ext>
              </a:extLst>
            </p:cNvPr>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670;p53">
              <a:extLst>
                <a:ext uri="{FF2B5EF4-FFF2-40B4-BE49-F238E27FC236}">
                  <a16:creationId xmlns:a16="http://schemas.microsoft.com/office/drawing/2014/main" id="{C2F94295-2418-4B9A-943D-A821694BCC66}"/>
                </a:ext>
              </a:extLst>
            </p:cNvPr>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671;p53">
              <a:extLst>
                <a:ext uri="{FF2B5EF4-FFF2-40B4-BE49-F238E27FC236}">
                  <a16:creationId xmlns:a16="http://schemas.microsoft.com/office/drawing/2014/main" id="{F7213089-2269-4383-9773-A0949439FAB2}"/>
                </a:ext>
              </a:extLst>
            </p:cNvPr>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672;p53">
              <a:extLst>
                <a:ext uri="{FF2B5EF4-FFF2-40B4-BE49-F238E27FC236}">
                  <a16:creationId xmlns:a16="http://schemas.microsoft.com/office/drawing/2014/main" id="{B5F7CCC3-B10E-4638-B6F9-158FE5E3489F}"/>
                </a:ext>
              </a:extLst>
            </p:cNvPr>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673;p53">
              <a:extLst>
                <a:ext uri="{FF2B5EF4-FFF2-40B4-BE49-F238E27FC236}">
                  <a16:creationId xmlns:a16="http://schemas.microsoft.com/office/drawing/2014/main" id="{4AEAC02A-8C85-40CA-AE5F-8993CA82324C}"/>
                </a:ext>
              </a:extLst>
            </p:cNvPr>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674;p53">
              <a:extLst>
                <a:ext uri="{FF2B5EF4-FFF2-40B4-BE49-F238E27FC236}">
                  <a16:creationId xmlns:a16="http://schemas.microsoft.com/office/drawing/2014/main" id="{8ED3DAB8-0626-468D-8B3E-FDEA83FC24C8}"/>
                </a:ext>
              </a:extLst>
            </p:cNvPr>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675;p53">
              <a:extLst>
                <a:ext uri="{FF2B5EF4-FFF2-40B4-BE49-F238E27FC236}">
                  <a16:creationId xmlns:a16="http://schemas.microsoft.com/office/drawing/2014/main" id="{0B7D74F6-8161-44E1-9909-AD8FE34D435F}"/>
                </a:ext>
              </a:extLst>
            </p:cNvPr>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676;p53">
              <a:extLst>
                <a:ext uri="{FF2B5EF4-FFF2-40B4-BE49-F238E27FC236}">
                  <a16:creationId xmlns:a16="http://schemas.microsoft.com/office/drawing/2014/main" id="{CD1F7DC8-BA6E-4A72-ADA5-7D64580E5395}"/>
                </a:ext>
              </a:extLst>
            </p:cNvPr>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677;p53">
              <a:extLst>
                <a:ext uri="{FF2B5EF4-FFF2-40B4-BE49-F238E27FC236}">
                  <a16:creationId xmlns:a16="http://schemas.microsoft.com/office/drawing/2014/main" id="{209713E4-1930-457A-AC28-AADA88138D82}"/>
                </a:ext>
              </a:extLst>
            </p:cNvPr>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678;p53">
              <a:extLst>
                <a:ext uri="{FF2B5EF4-FFF2-40B4-BE49-F238E27FC236}">
                  <a16:creationId xmlns:a16="http://schemas.microsoft.com/office/drawing/2014/main" id="{E67B0C92-EC24-4F8A-8EE9-C7C671F9829B}"/>
                </a:ext>
              </a:extLst>
            </p:cNvPr>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679;p53">
              <a:extLst>
                <a:ext uri="{FF2B5EF4-FFF2-40B4-BE49-F238E27FC236}">
                  <a16:creationId xmlns:a16="http://schemas.microsoft.com/office/drawing/2014/main" id="{C4A0C0A4-3D89-453B-B2D7-0E5FF759A11A}"/>
                </a:ext>
              </a:extLst>
            </p:cNvPr>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680;p53">
              <a:extLst>
                <a:ext uri="{FF2B5EF4-FFF2-40B4-BE49-F238E27FC236}">
                  <a16:creationId xmlns:a16="http://schemas.microsoft.com/office/drawing/2014/main" id="{9308C9EE-AD4C-44E3-ADF3-E29E433D0CA3}"/>
                </a:ext>
              </a:extLst>
            </p:cNvPr>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681;p53">
              <a:extLst>
                <a:ext uri="{FF2B5EF4-FFF2-40B4-BE49-F238E27FC236}">
                  <a16:creationId xmlns:a16="http://schemas.microsoft.com/office/drawing/2014/main" id="{5FFAB810-AA62-4F4F-9313-8A61823F8B99}"/>
                </a:ext>
              </a:extLst>
            </p:cNvPr>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682;p53">
              <a:extLst>
                <a:ext uri="{FF2B5EF4-FFF2-40B4-BE49-F238E27FC236}">
                  <a16:creationId xmlns:a16="http://schemas.microsoft.com/office/drawing/2014/main" id="{416EFCDB-2A59-4508-96B1-748944002D65}"/>
                </a:ext>
              </a:extLst>
            </p:cNvPr>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683;p53">
              <a:extLst>
                <a:ext uri="{FF2B5EF4-FFF2-40B4-BE49-F238E27FC236}">
                  <a16:creationId xmlns:a16="http://schemas.microsoft.com/office/drawing/2014/main" id="{7BA45EB3-71A6-4C88-96DC-CACAF40503C6}"/>
                </a:ext>
              </a:extLst>
            </p:cNvPr>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684;p53">
              <a:extLst>
                <a:ext uri="{FF2B5EF4-FFF2-40B4-BE49-F238E27FC236}">
                  <a16:creationId xmlns:a16="http://schemas.microsoft.com/office/drawing/2014/main" id="{2AD2EB7C-E0D7-4151-BB11-D08C34AEBF70}"/>
                </a:ext>
              </a:extLst>
            </p:cNvPr>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685;p53">
              <a:extLst>
                <a:ext uri="{FF2B5EF4-FFF2-40B4-BE49-F238E27FC236}">
                  <a16:creationId xmlns:a16="http://schemas.microsoft.com/office/drawing/2014/main" id="{02AE87B9-6C00-4DF4-AFB0-80C6AA092181}"/>
                </a:ext>
              </a:extLst>
            </p:cNvPr>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686;p53">
              <a:extLst>
                <a:ext uri="{FF2B5EF4-FFF2-40B4-BE49-F238E27FC236}">
                  <a16:creationId xmlns:a16="http://schemas.microsoft.com/office/drawing/2014/main" id="{45163AFC-3454-411A-8FDC-D81C85F9011F}"/>
                </a:ext>
              </a:extLst>
            </p:cNvPr>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687;p53">
              <a:extLst>
                <a:ext uri="{FF2B5EF4-FFF2-40B4-BE49-F238E27FC236}">
                  <a16:creationId xmlns:a16="http://schemas.microsoft.com/office/drawing/2014/main" id="{FC25DEB5-6CB9-47E5-8DB3-1E02921ACCED}"/>
                </a:ext>
              </a:extLst>
            </p:cNvPr>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688;p53">
              <a:extLst>
                <a:ext uri="{FF2B5EF4-FFF2-40B4-BE49-F238E27FC236}">
                  <a16:creationId xmlns:a16="http://schemas.microsoft.com/office/drawing/2014/main" id="{1C6BF24F-20C5-4D27-A1DC-74BD95CDDE02}"/>
                </a:ext>
              </a:extLst>
            </p:cNvPr>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689;p53">
              <a:extLst>
                <a:ext uri="{FF2B5EF4-FFF2-40B4-BE49-F238E27FC236}">
                  <a16:creationId xmlns:a16="http://schemas.microsoft.com/office/drawing/2014/main" id="{EFA4F6B2-50E0-45C9-BA4E-6923417768EE}"/>
                </a:ext>
              </a:extLst>
            </p:cNvPr>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690;p53">
              <a:extLst>
                <a:ext uri="{FF2B5EF4-FFF2-40B4-BE49-F238E27FC236}">
                  <a16:creationId xmlns:a16="http://schemas.microsoft.com/office/drawing/2014/main" id="{57761107-3E10-4644-A66B-3399B9FB7A0A}"/>
                </a:ext>
              </a:extLst>
            </p:cNvPr>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691;p53">
              <a:extLst>
                <a:ext uri="{FF2B5EF4-FFF2-40B4-BE49-F238E27FC236}">
                  <a16:creationId xmlns:a16="http://schemas.microsoft.com/office/drawing/2014/main" id="{C905413E-DAD7-4ED3-BEF7-E8800E311993}"/>
                </a:ext>
              </a:extLst>
            </p:cNvPr>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692;p53">
              <a:extLst>
                <a:ext uri="{FF2B5EF4-FFF2-40B4-BE49-F238E27FC236}">
                  <a16:creationId xmlns:a16="http://schemas.microsoft.com/office/drawing/2014/main" id="{3B554D0E-B1C7-4C59-80A0-A14E2CDADA61}"/>
                </a:ext>
              </a:extLst>
            </p:cNvPr>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693;p53">
              <a:extLst>
                <a:ext uri="{FF2B5EF4-FFF2-40B4-BE49-F238E27FC236}">
                  <a16:creationId xmlns:a16="http://schemas.microsoft.com/office/drawing/2014/main" id="{E8322181-C65B-44DE-9EE3-A34BCD8854BD}"/>
                </a:ext>
              </a:extLst>
            </p:cNvPr>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694;p53">
              <a:extLst>
                <a:ext uri="{FF2B5EF4-FFF2-40B4-BE49-F238E27FC236}">
                  <a16:creationId xmlns:a16="http://schemas.microsoft.com/office/drawing/2014/main" id="{FEFBD87D-B606-476C-BFB1-ED52454BE2EC}"/>
                </a:ext>
              </a:extLst>
            </p:cNvPr>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695;p53">
              <a:extLst>
                <a:ext uri="{FF2B5EF4-FFF2-40B4-BE49-F238E27FC236}">
                  <a16:creationId xmlns:a16="http://schemas.microsoft.com/office/drawing/2014/main" id="{B4A1351B-2AF2-4953-9E16-1F53773855E3}"/>
                </a:ext>
              </a:extLst>
            </p:cNvPr>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696;p53">
              <a:extLst>
                <a:ext uri="{FF2B5EF4-FFF2-40B4-BE49-F238E27FC236}">
                  <a16:creationId xmlns:a16="http://schemas.microsoft.com/office/drawing/2014/main" id="{9AF85B9B-F1CF-49B5-8B15-87CC2E863FFE}"/>
                </a:ext>
              </a:extLst>
            </p:cNvPr>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697;p53">
              <a:extLst>
                <a:ext uri="{FF2B5EF4-FFF2-40B4-BE49-F238E27FC236}">
                  <a16:creationId xmlns:a16="http://schemas.microsoft.com/office/drawing/2014/main" id="{F57290A0-3E3F-46AE-8E93-72D9483C2F9F}"/>
                </a:ext>
              </a:extLst>
            </p:cNvPr>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698;p53">
              <a:extLst>
                <a:ext uri="{FF2B5EF4-FFF2-40B4-BE49-F238E27FC236}">
                  <a16:creationId xmlns:a16="http://schemas.microsoft.com/office/drawing/2014/main" id="{47137FB4-3F46-41B9-820D-01B149F85D00}"/>
                </a:ext>
              </a:extLst>
            </p:cNvPr>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699;p53">
              <a:extLst>
                <a:ext uri="{FF2B5EF4-FFF2-40B4-BE49-F238E27FC236}">
                  <a16:creationId xmlns:a16="http://schemas.microsoft.com/office/drawing/2014/main" id="{02102E03-F18F-4A9F-9F86-8856E99AE92F}"/>
                </a:ext>
              </a:extLst>
            </p:cNvPr>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700;p53">
              <a:extLst>
                <a:ext uri="{FF2B5EF4-FFF2-40B4-BE49-F238E27FC236}">
                  <a16:creationId xmlns:a16="http://schemas.microsoft.com/office/drawing/2014/main" id="{0B6DD3C3-A34C-43A2-815A-C0A1BB551ADD}"/>
                </a:ext>
              </a:extLst>
            </p:cNvPr>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701;p53">
              <a:extLst>
                <a:ext uri="{FF2B5EF4-FFF2-40B4-BE49-F238E27FC236}">
                  <a16:creationId xmlns:a16="http://schemas.microsoft.com/office/drawing/2014/main" id="{E95F0C54-6D0B-41D4-AE4E-C90411537923}"/>
                </a:ext>
              </a:extLst>
            </p:cNvPr>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702;p53">
              <a:extLst>
                <a:ext uri="{FF2B5EF4-FFF2-40B4-BE49-F238E27FC236}">
                  <a16:creationId xmlns:a16="http://schemas.microsoft.com/office/drawing/2014/main" id="{02B45427-E994-434F-8DF5-D117C2B9BF20}"/>
                </a:ext>
              </a:extLst>
            </p:cNvPr>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703;p53">
              <a:extLst>
                <a:ext uri="{FF2B5EF4-FFF2-40B4-BE49-F238E27FC236}">
                  <a16:creationId xmlns:a16="http://schemas.microsoft.com/office/drawing/2014/main" id="{E9581A3C-BCF3-43C1-A69B-5DF5FD48188C}"/>
                </a:ext>
              </a:extLst>
            </p:cNvPr>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704;p53">
              <a:extLst>
                <a:ext uri="{FF2B5EF4-FFF2-40B4-BE49-F238E27FC236}">
                  <a16:creationId xmlns:a16="http://schemas.microsoft.com/office/drawing/2014/main" id="{B8A24A06-6D28-4D1A-A706-85757C9DC101}"/>
                </a:ext>
              </a:extLst>
            </p:cNvPr>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705;p53">
              <a:extLst>
                <a:ext uri="{FF2B5EF4-FFF2-40B4-BE49-F238E27FC236}">
                  <a16:creationId xmlns:a16="http://schemas.microsoft.com/office/drawing/2014/main" id="{84EA3F15-F74C-4747-B4D9-8B2F7CCF3E20}"/>
                </a:ext>
              </a:extLst>
            </p:cNvPr>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706;p53">
              <a:extLst>
                <a:ext uri="{FF2B5EF4-FFF2-40B4-BE49-F238E27FC236}">
                  <a16:creationId xmlns:a16="http://schemas.microsoft.com/office/drawing/2014/main" id="{BD973915-8C54-4653-B730-9E2C1A9FC964}"/>
                </a:ext>
              </a:extLst>
            </p:cNvPr>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707;p53">
              <a:extLst>
                <a:ext uri="{FF2B5EF4-FFF2-40B4-BE49-F238E27FC236}">
                  <a16:creationId xmlns:a16="http://schemas.microsoft.com/office/drawing/2014/main" id="{5917FD90-724C-41DE-8DAD-69A77CE0919F}"/>
                </a:ext>
              </a:extLst>
            </p:cNvPr>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708;p53">
              <a:extLst>
                <a:ext uri="{FF2B5EF4-FFF2-40B4-BE49-F238E27FC236}">
                  <a16:creationId xmlns:a16="http://schemas.microsoft.com/office/drawing/2014/main" id="{588FC078-6F1A-4708-84FF-9F95FFDC8EC0}"/>
                </a:ext>
              </a:extLst>
            </p:cNvPr>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709;p53">
              <a:extLst>
                <a:ext uri="{FF2B5EF4-FFF2-40B4-BE49-F238E27FC236}">
                  <a16:creationId xmlns:a16="http://schemas.microsoft.com/office/drawing/2014/main" id="{5CF23AEE-59F3-4DD1-9F9B-F7EAF995B619}"/>
                </a:ext>
              </a:extLst>
            </p:cNvPr>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710;p53">
              <a:extLst>
                <a:ext uri="{FF2B5EF4-FFF2-40B4-BE49-F238E27FC236}">
                  <a16:creationId xmlns:a16="http://schemas.microsoft.com/office/drawing/2014/main" id="{D635B081-AFE4-4A69-9408-7407355181DC}"/>
                </a:ext>
              </a:extLst>
            </p:cNvPr>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711;p53">
              <a:extLst>
                <a:ext uri="{FF2B5EF4-FFF2-40B4-BE49-F238E27FC236}">
                  <a16:creationId xmlns:a16="http://schemas.microsoft.com/office/drawing/2014/main" id="{1732EEF6-2CE1-4178-AE44-BB1C91E61E3F}"/>
                </a:ext>
              </a:extLst>
            </p:cNvPr>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712;p53">
              <a:extLst>
                <a:ext uri="{FF2B5EF4-FFF2-40B4-BE49-F238E27FC236}">
                  <a16:creationId xmlns:a16="http://schemas.microsoft.com/office/drawing/2014/main" id="{7A819DD2-A661-44D5-AF9C-BF10D3EAE74F}"/>
                </a:ext>
              </a:extLst>
            </p:cNvPr>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713;p53">
              <a:extLst>
                <a:ext uri="{FF2B5EF4-FFF2-40B4-BE49-F238E27FC236}">
                  <a16:creationId xmlns:a16="http://schemas.microsoft.com/office/drawing/2014/main" id="{D073E8D1-B171-4259-985E-B1EA470022C8}"/>
                </a:ext>
              </a:extLst>
            </p:cNvPr>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714;p53">
              <a:extLst>
                <a:ext uri="{FF2B5EF4-FFF2-40B4-BE49-F238E27FC236}">
                  <a16:creationId xmlns:a16="http://schemas.microsoft.com/office/drawing/2014/main" id="{F1185881-0FCC-4B4B-B805-55FBFB8ADCDD}"/>
                </a:ext>
              </a:extLst>
            </p:cNvPr>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715;p53">
              <a:extLst>
                <a:ext uri="{FF2B5EF4-FFF2-40B4-BE49-F238E27FC236}">
                  <a16:creationId xmlns:a16="http://schemas.microsoft.com/office/drawing/2014/main" id="{7788E447-1229-4B97-8C23-A5055C18C486}"/>
                </a:ext>
              </a:extLst>
            </p:cNvPr>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716;p53">
              <a:extLst>
                <a:ext uri="{FF2B5EF4-FFF2-40B4-BE49-F238E27FC236}">
                  <a16:creationId xmlns:a16="http://schemas.microsoft.com/office/drawing/2014/main" id="{D1E90AFD-D66A-44F1-ABBA-5B19EA231894}"/>
                </a:ext>
              </a:extLst>
            </p:cNvPr>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717;p53">
              <a:extLst>
                <a:ext uri="{FF2B5EF4-FFF2-40B4-BE49-F238E27FC236}">
                  <a16:creationId xmlns:a16="http://schemas.microsoft.com/office/drawing/2014/main" id="{53FD20D3-DBA0-40B7-9831-8233DD7F19FC}"/>
                </a:ext>
              </a:extLst>
            </p:cNvPr>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718;p53">
              <a:extLst>
                <a:ext uri="{FF2B5EF4-FFF2-40B4-BE49-F238E27FC236}">
                  <a16:creationId xmlns:a16="http://schemas.microsoft.com/office/drawing/2014/main" id="{31813EF4-B5DA-45B5-AD0F-7D1F9F4A4006}"/>
                </a:ext>
              </a:extLst>
            </p:cNvPr>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719;p53">
              <a:extLst>
                <a:ext uri="{FF2B5EF4-FFF2-40B4-BE49-F238E27FC236}">
                  <a16:creationId xmlns:a16="http://schemas.microsoft.com/office/drawing/2014/main" id="{3449084D-99B2-47F0-8403-0BF2D4990C8D}"/>
                </a:ext>
              </a:extLst>
            </p:cNvPr>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720;p53">
              <a:extLst>
                <a:ext uri="{FF2B5EF4-FFF2-40B4-BE49-F238E27FC236}">
                  <a16:creationId xmlns:a16="http://schemas.microsoft.com/office/drawing/2014/main" id="{105A6EC0-562B-4C58-B881-B6E6E1D51E97}"/>
                </a:ext>
              </a:extLst>
            </p:cNvPr>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721;p53">
              <a:extLst>
                <a:ext uri="{FF2B5EF4-FFF2-40B4-BE49-F238E27FC236}">
                  <a16:creationId xmlns:a16="http://schemas.microsoft.com/office/drawing/2014/main" id="{E863A3C4-43B2-4DDB-AE59-B856B528EA15}"/>
                </a:ext>
              </a:extLst>
            </p:cNvPr>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722;p53">
              <a:extLst>
                <a:ext uri="{FF2B5EF4-FFF2-40B4-BE49-F238E27FC236}">
                  <a16:creationId xmlns:a16="http://schemas.microsoft.com/office/drawing/2014/main" id="{BCD216C4-764A-4931-938D-B1699C92E0A2}"/>
                </a:ext>
              </a:extLst>
            </p:cNvPr>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723;p53">
              <a:extLst>
                <a:ext uri="{FF2B5EF4-FFF2-40B4-BE49-F238E27FC236}">
                  <a16:creationId xmlns:a16="http://schemas.microsoft.com/office/drawing/2014/main" id="{85BACCC6-ACC7-42E8-B314-270925D3D441}"/>
                </a:ext>
              </a:extLst>
            </p:cNvPr>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724;p53">
              <a:extLst>
                <a:ext uri="{FF2B5EF4-FFF2-40B4-BE49-F238E27FC236}">
                  <a16:creationId xmlns:a16="http://schemas.microsoft.com/office/drawing/2014/main" id="{EAE96682-C365-4F65-906B-F8536922449C}"/>
                </a:ext>
              </a:extLst>
            </p:cNvPr>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725;p53">
              <a:extLst>
                <a:ext uri="{FF2B5EF4-FFF2-40B4-BE49-F238E27FC236}">
                  <a16:creationId xmlns:a16="http://schemas.microsoft.com/office/drawing/2014/main" id="{D1AADBCF-EEB4-40EA-B17D-C8C895859420}"/>
                </a:ext>
              </a:extLst>
            </p:cNvPr>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726;p53">
              <a:extLst>
                <a:ext uri="{FF2B5EF4-FFF2-40B4-BE49-F238E27FC236}">
                  <a16:creationId xmlns:a16="http://schemas.microsoft.com/office/drawing/2014/main" id="{76293E5D-C54C-4B1B-9129-63B95FE43A80}"/>
                </a:ext>
              </a:extLst>
            </p:cNvPr>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727;p53">
              <a:extLst>
                <a:ext uri="{FF2B5EF4-FFF2-40B4-BE49-F238E27FC236}">
                  <a16:creationId xmlns:a16="http://schemas.microsoft.com/office/drawing/2014/main" id="{3D69893D-8A9D-4312-8B29-9724E748E700}"/>
                </a:ext>
              </a:extLst>
            </p:cNvPr>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728;p53">
              <a:extLst>
                <a:ext uri="{FF2B5EF4-FFF2-40B4-BE49-F238E27FC236}">
                  <a16:creationId xmlns:a16="http://schemas.microsoft.com/office/drawing/2014/main" id="{49E7CF58-993C-4554-B08B-5D94EDB7BCE3}"/>
                </a:ext>
              </a:extLst>
            </p:cNvPr>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729;p53">
              <a:extLst>
                <a:ext uri="{FF2B5EF4-FFF2-40B4-BE49-F238E27FC236}">
                  <a16:creationId xmlns:a16="http://schemas.microsoft.com/office/drawing/2014/main" id="{1449B161-2662-4A12-A0A0-595BC9C864AF}"/>
                </a:ext>
              </a:extLst>
            </p:cNvPr>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730;p53">
              <a:extLst>
                <a:ext uri="{FF2B5EF4-FFF2-40B4-BE49-F238E27FC236}">
                  <a16:creationId xmlns:a16="http://schemas.microsoft.com/office/drawing/2014/main" id="{B842BC6E-ED35-4B96-B4E1-0E56801BDED2}"/>
                </a:ext>
              </a:extLst>
            </p:cNvPr>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731;p53">
              <a:extLst>
                <a:ext uri="{FF2B5EF4-FFF2-40B4-BE49-F238E27FC236}">
                  <a16:creationId xmlns:a16="http://schemas.microsoft.com/office/drawing/2014/main" id="{3C335262-B98A-4016-A69B-ACF698C26DB1}"/>
                </a:ext>
              </a:extLst>
            </p:cNvPr>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732;p53">
              <a:extLst>
                <a:ext uri="{FF2B5EF4-FFF2-40B4-BE49-F238E27FC236}">
                  <a16:creationId xmlns:a16="http://schemas.microsoft.com/office/drawing/2014/main" id="{D9E1F15B-2B64-4682-95EE-BF0658D96B84}"/>
                </a:ext>
              </a:extLst>
            </p:cNvPr>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733;p53">
              <a:extLst>
                <a:ext uri="{FF2B5EF4-FFF2-40B4-BE49-F238E27FC236}">
                  <a16:creationId xmlns:a16="http://schemas.microsoft.com/office/drawing/2014/main" id="{6DDB8CB2-4B4E-4807-BB47-C16546CC7733}"/>
                </a:ext>
              </a:extLst>
            </p:cNvPr>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734;p53">
              <a:extLst>
                <a:ext uri="{FF2B5EF4-FFF2-40B4-BE49-F238E27FC236}">
                  <a16:creationId xmlns:a16="http://schemas.microsoft.com/office/drawing/2014/main" id="{27665629-A2CC-4C12-9488-3A8B74EA0652}"/>
                </a:ext>
              </a:extLst>
            </p:cNvPr>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735;p53">
              <a:extLst>
                <a:ext uri="{FF2B5EF4-FFF2-40B4-BE49-F238E27FC236}">
                  <a16:creationId xmlns:a16="http://schemas.microsoft.com/office/drawing/2014/main" id="{F301306A-D2A2-486C-B42E-A980451A44ED}"/>
                </a:ext>
              </a:extLst>
            </p:cNvPr>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736;p53">
              <a:extLst>
                <a:ext uri="{FF2B5EF4-FFF2-40B4-BE49-F238E27FC236}">
                  <a16:creationId xmlns:a16="http://schemas.microsoft.com/office/drawing/2014/main" id="{EC82D1AE-A2EE-4FE9-B93F-118400F62BC7}"/>
                </a:ext>
              </a:extLst>
            </p:cNvPr>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737;p53">
              <a:extLst>
                <a:ext uri="{FF2B5EF4-FFF2-40B4-BE49-F238E27FC236}">
                  <a16:creationId xmlns:a16="http://schemas.microsoft.com/office/drawing/2014/main" id="{C860D10C-656A-47D6-816F-7C9888F66985}"/>
                </a:ext>
              </a:extLst>
            </p:cNvPr>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738;p53">
              <a:extLst>
                <a:ext uri="{FF2B5EF4-FFF2-40B4-BE49-F238E27FC236}">
                  <a16:creationId xmlns:a16="http://schemas.microsoft.com/office/drawing/2014/main" id="{A7AD9FD2-6E02-4351-A7C7-D3150FC78A65}"/>
                </a:ext>
              </a:extLst>
            </p:cNvPr>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739;p53">
              <a:extLst>
                <a:ext uri="{FF2B5EF4-FFF2-40B4-BE49-F238E27FC236}">
                  <a16:creationId xmlns:a16="http://schemas.microsoft.com/office/drawing/2014/main" id="{B94DAC15-537A-446E-8BB7-0BED8A4D544A}"/>
                </a:ext>
              </a:extLst>
            </p:cNvPr>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740;p53">
              <a:extLst>
                <a:ext uri="{FF2B5EF4-FFF2-40B4-BE49-F238E27FC236}">
                  <a16:creationId xmlns:a16="http://schemas.microsoft.com/office/drawing/2014/main" id="{C8363414-7E1E-4751-8AE3-316AEDF4E709}"/>
                </a:ext>
              </a:extLst>
            </p:cNvPr>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741;p53">
              <a:extLst>
                <a:ext uri="{FF2B5EF4-FFF2-40B4-BE49-F238E27FC236}">
                  <a16:creationId xmlns:a16="http://schemas.microsoft.com/office/drawing/2014/main" id="{6FBA87FA-0AFD-4614-8BF7-905C1A9E33E5}"/>
                </a:ext>
              </a:extLst>
            </p:cNvPr>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742;p53">
              <a:extLst>
                <a:ext uri="{FF2B5EF4-FFF2-40B4-BE49-F238E27FC236}">
                  <a16:creationId xmlns:a16="http://schemas.microsoft.com/office/drawing/2014/main" id="{68915963-7FAA-4CE7-9527-BEE8E3FFF254}"/>
                </a:ext>
              </a:extLst>
            </p:cNvPr>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743;p53">
              <a:extLst>
                <a:ext uri="{FF2B5EF4-FFF2-40B4-BE49-F238E27FC236}">
                  <a16:creationId xmlns:a16="http://schemas.microsoft.com/office/drawing/2014/main" id="{43968C1C-2BAF-433D-A58B-97BE945848F7}"/>
                </a:ext>
              </a:extLst>
            </p:cNvPr>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744;p53">
              <a:extLst>
                <a:ext uri="{FF2B5EF4-FFF2-40B4-BE49-F238E27FC236}">
                  <a16:creationId xmlns:a16="http://schemas.microsoft.com/office/drawing/2014/main" id="{D11E05A6-DB65-4281-B255-66993E55F4C0}"/>
                </a:ext>
              </a:extLst>
            </p:cNvPr>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745;p53">
              <a:extLst>
                <a:ext uri="{FF2B5EF4-FFF2-40B4-BE49-F238E27FC236}">
                  <a16:creationId xmlns:a16="http://schemas.microsoft.com/office/drawing/2014/main" id="{A52964EC-EE68-44B2-BB3C-5D3463735FE2}"/>
                </a:ext>
              </a:extLst>
            </p:cNvPr>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746;p53">
              <a:extLst>
                <a:ext uri="{FF2B5EF4-FFF2-40B4-BE49-F238E27FC236}">
                  <a16:creationId xmlns:a16="http://schemas.microsoft.com/office/drawing/2014/main" id="{AB2F10F7-4196-412E-B938-E7B0ED2450C6}"/>
                </a:ext>
              </a:extLst>
            </p:cNvPr>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747;p53">
              <a:extLst>
                <a:ext uri="{FF2B5EF4-FFF2-40B4-BE49-F238E27FC236}">
                  <a16:creationId xmlns:a16="http://schemas.microsoft.com/office/drawing/2014/main" id="{C7E1FD0F-D753-4941-88EF-04C3009A678A}"/>
                </a:ext>
              </a:extLst>
            </p:cNvPr>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748;p53">
              <a:extLst>
                <a:ext uri="{FF2B5EF4-FFF2-40B4-BE49-F238E27FC236}">
                  <a16:creationId xmlns:a16="http://schemas.microsoft.com/office/drawing/2014/main" id="{6BCC4699-7EDE-478E-AEEC-F319CAA061F0}"/>
                </a:ext>
              </a:extLst>
            </p:cNvPr>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4749;p53">
              <a:extLst>
                <a:ext uri="{FF2B5EF4-FFF2-40B4-BE49-F238E27FC236}">
                  <a16:creationId xmlns:a16="http://schemas.microsoft.com/office/drawing/2014/main" id="{BDF696E2-CDBE-4279-8F01-98973FBF01F2}"/>
                </a:ext>
              </a:extLst>
            </p:cNvPr>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4750;p53">
              <a:extLst>
                <a:ext uri="{FF2B5EF4-FFF2-40B4-BE49-F238E27FC236}">
                  <a16:creationId xmlns:a16="http://schemas.microsoft.com/office/drawing/2014/main" id="{E8283FC6-D4DB-46E3-A480-F383C05AB670}"/>
                </a:ext>
              </a:extLst>
            </p:cNvPr>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4751;p53">
              <a:extLst>
                <a:ext uri="{FF2B5EF4-FFF2-40B4-BE49-F238E27FC236}">
                  <a16:creationId xmlns:a16="http://schemas.microsoft.com/office/drawing/2014/main" id="{35CFF15A-6E5C-4E3C-A2BD-148A1F7B48DE}"/>
                </a:ext>
              </a:extLst>
            </p:cNvPr>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4752;p53">
              <a:extLst>
                <a:ext uri="{FF2B5EF4-FFF2-40B4-BE49-F238E27FC236}">
                  <a16:creationId xmlns:a16="http://schemas.microsoft.com/office/drawing/2014/main" id="{131DC168-D767-48DE-90CD-00894FB46060}"/>
                </a:ext>
              </a:extLst>
            </p:cNvPr>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4753;p53">
              <a:extLst>
                <a:ext uri="{FF2B5EF4-FFF2-40B4-BE49-F238E27FC236}">
                  <a16:creationId xmlns:a16="http://schemas.microsoft.com/office/drawing/2014/main" id="{F83780A9-77B0-47C9-A2CE-8726CE20F1A4}"/>
                </a:ext>
              </a:extLst>
            </p:cNvPr>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4754;p53">
              <a:extLst>
                <a:ext uri="{FF2B5EF4-FFF2-40B4-BE49-F238E27FC236}">
                  <a16:creationId xmlns:a16="http://schemas.microsoft.com/office/drawing/2014/main" id="{BDD2DC8F-D782-4BCF-92E9-D0B78A73E316}"/>
                </a:ext>
              </a:extLst>
            </p:cNvPr>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4755;p53">
              <a:extLst>
                <a:ext uri="{FF2B5EF4-FFF2-40B4-BE49-F238E27FC236}">
                  <a16:creationId xmlns:a16="http://schemas.microsoft.com/office/drawing/2014/main" id="{6CACD2DE-D927-4899-B8E6-DFBEBCD02917}"/>
                </a:ext>
              </a:extLst>
            </p:cNvPr>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4756;p53">
              <a:extLst>
                <a:ext uri="{FF2B5EF4-FFF2-40B4-BE49-F238E27FC236}">
                  <a16:creationId xmlns:a16="http://schemas.microsoft.com/office/drawing/2014/main" id="{BDF5833C-B753-4CA6-83B7-0075D5AEC6E6}"/>
                </a:ext>
              </a:extLst>
            </p:cNvPr>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4757;p53">
              <a:extLst>
                <a:ext uri="{FF2B5EF4-FFF2-40B4-BE49-F238E27FC236}">
                  <a16:creationId xmlns:a16="http://schemas.microsoft.com/office/drawing/2014/main" id="{E962A74D-93EA-4FC7-8D01-4A9A6EA00D6F}"/>
                </a:ext>
              </a:extLst>
            </p:cNvPr>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4758;p53">
              <a:extLst>
                <a:ext uri="{FF2B5EF4-FFF2-40B4-BE49-F238E27FC236}">
                  <a16:creationId xmlns:a16="http://schemas.microsoft.com/office/drawing/2014/main" id="{ED349473-7DEA-4617-AF51-B926E2EA3676}"/>
                </a:ext>
              </a:extLst>
            </p:cNvPr>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4759;p53">
              <a:extLst>
                <a:ext uri="{FF2B5EF4-FFF2-40B4-BE49-F238E27FC236}">
                  <a16:creationId xmlns:a16="http://schemas.microsoft.com/office/drawing/2014/main" id="{537B1836-9FAC-4CAF-8B38-B0EB574825D2}"/>
                </a:ext>
              </a:extLst>
            </p:cNvPr>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4760;p53">
              <a:extLst>
                <a:ext uri="{FF2B5EF4-FFF2-40B4-BE49-F238E27FC236}">
                  <a16:creationId xmlns:a16="http://schemas.microsoft.com/office/drawing/2014/main" id="{BEC3C972-6F8D-4EBF-868F-6C8BE1617172}"/>
                </a:ext>
              </a:extLst>
            </p:cNvPr>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4761;p53">
              <a:extLst>
                <a:ext uri="{FF2B5EF4-FFF2-40B4-BE49-F238E27FC236}">
                  <a16:creationId xmlns:a16="http://schemas.microsoft.com/office/drawing/2014/main" id="{E2A1347B-2C1A-46E9-8DB2-D23C6F9438F5}"/>
                </a:ext>
              </a:extLst>
            </p:cNvPr>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4762;p53">
              <a:extLst>
                <a:ext uri="{FF2B5EF4-FFF2-40B4-BE49-F238E27FC236}">
                  <a16:creationId xmlns:a16="http://schemas.microsoft.com/office/drawing/2014/main" id="{31D7E613-E492-47F8-BDAF-C1C5CAD957C8}"/>
                </a:ext>
              </a:extLst>
            </p:cNvPr>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4763;p53">
              <a:extLst>
                <a:ext uri="{FF2B5EF4-FFF2-40B4-BE49-F238E27FC236}">
                  <a16:creationId xmlns:a16="http://schemas.microsoft.com/office/drawing/2014/main" id="{ABED80A3-FC08-4105-B0FE-577E82B8947C}"/>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4764;p53">
              <a:extLst>
                <a:ext uri="{FF2B5EF4-FFF2-40B4-BE49-F238E27FC236}">
                  <a16:creationId xmlns:a16="http://schemas.microsoft.com/office/drawing/2014/main" id="{52164071-3678-406B-B1E1-EC6FA0FD46B4}"/>
                </a:ext>
              </a:extLst>
            </p:cNvPr>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4765;p53">
              <a:extLst>
                <a:ext uri="{FF2B5EF4-FFF2-40B4-BE49-F238E27FC236}">
                  <a16:creationId xmlns:a16="http://schemas.microsoft.com/office/drawing/2014/main" id="{0FD6D00D-47EB-4173-A9D8-344EAE6503A8}"/>
                </a:ext>
              </a:extLst>
            </p:cNvPr>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4766;p53">
              <a:extLst>
                <a:ext uri="{FF2B5EF4-FFF2-40B4-BE49-F238E27FC236}">
                  <a16:creationId xmlns:a16="http://schemas.microsoft.com/office/drawing/2014/main" id="{EDDBA110-5023-4647-9F85-0783D60E0A17}"/>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4767;p53">
              <a:extLst>
                <a:ext uri="{FF2B5EF4-FFF2-40B4-BE49-F238E27FC236}">
                  <a16:creationId xmlns:a16="http://schemas.microsoft.com/office/drawing/2014/main" id="{3E80E15A-2147-43E2-9A39-DBEF683E86A6}"/>
                </a:ext>
              </a:extLst>
            </p:cNvPr>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4768;p53">
              <a:extLst>
                <a:ext uri="{FF2B5EF4-FFF2-40B4-BE49-F238E27FC236}">
                  <a16:creationId xmlns:a16="http://schemas.microsoft.com/office/drawing/2014/main" id="{DDC1866D-4BEB-4493-814A-4B37D1FDF625}"/>
                </a:ext>
              </a:extLst>
            </p:cNvPr>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4769;p53">
              <a:extLst>
                <a:ext uri="{FF2B5EF4-FFF2-40B4-BE49-F238E27FC236}">
                  <a16:creationId xmlns:a16="http://schemas.microsoft.com/office/drawing/2014/main" id="{6E45607C-B3DC-4527-AB6C-93F206EB6F91}"/>
                </a:ext>
              </a:extLst>
            </p:cNvPr>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4770;p53">
              <a:extLst>
                <a:ext uri="{FF2B5EF4-FFF2-40B4-BE49-F238E27FC236}">
                  <a16:creationId xmlns:a16="http://schemas.microsoft.com/office/drawing/2014/main" id="{2F22F71B-7BE0-4597-AFE1-D6FACE9535B1}"/>
                </a:ext>
              </a:extLst>
            </p:cNvPr>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4771;p53">
              <a:extLst>
                <a:ext uri="{FF2B5EF4-FFF2-40B4-BE49-F238E27FC236}">
                  <a16:creationId xmlns:a16="http://schemas.microsoft.com/office/drawing/2014/main" id="{B59DC210-B6D7-4842-AE45-AD832309926F}"/>
                </a:ext>
              </a:extLst>
            </p:cNvPr>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4772;p53">
              <a:extLst>
                <a:ext uri="{FF2B5EF4-FFF2-40B4-BE49-F238E27FC236}">
                  <a16:creationId xmlns:a16="http://schemas.microsoft.com/office/drawing/2014/main" id="{C94028F4-1508-4BF1-B0CA-285435187C57}"/>
                </a:ext>
              </a:extLst>
            </p:cNvPr>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4773;p53">
              <a:extLst>
                <a:ext uri="{FF2B5EF4-FFF2-40B4-BE49-F238E27FC236}">
                  <a16:creationId xmlns:a16="http://schemas.microsoft.com/office/drawing/2014/main" id="{675A413F-DED8-4F56-ACFF-40141D538531}"/>
                </a:ext>
              </a:extLst>
            </p:cNvPr>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4774;p53">
              <a:extLst>
                <a:ext uri="{FF2B5EF4-FFF2-40B4-BE49-F238E27FC236}">
                  <a16:creationId xmlns:a16="http://schemas.microsoft.com/office/drawing/2014/main" id="{A1E1B349-6D12-445D-A643-1ECA4A6C0950}"/>
                </a:ext>
              </a:extLst>
            </p:cNvPr>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4775;p53">
              <a:extLst>
                <a:ext uri="{FF2B5EF4-FFF2-40B4-BE49-F238E27FC236}">
                  <a16:creationId xmlns:a16="http://schemas.microsoft.com/office/drawing/2014/main" id="{C6156777-8CC4-4D90-B2FA-F1061F08AEA7}"/>
                </a:ext>
              </a:extLst>
            </p:cNvPr>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4776;p53">
              <a:extLst>
                <a:ext uri="{FF2B5EF4-FFF2-40B4-BE49-F238E27FC236}">
                  <a16:creationId xmlns:a16="http://schemas.microsoft.com/office/drawing/2014/main" id="{8E427D92-01ED-4E6D-8A82-88C892D3E0AA}"/>
                </a:ext>
              </a:extLst>
            </p:cNvPr>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4777;p53">
              <a:extLst>
                <a:ext uri="{FF2B5EF4-FFF2-40B4-BE49-F238E27FC236}">
                  <a16:creationId xmlns:a16="http://schemas.microsoft.com/office/drawing/2014/main" id="{397FD479-BE7D-4E2F-A209-C3F762515144}"/>
                </a:ext>
              </a:extLst>
            </p:cNvPr>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4778;p53">
              <a:extLst>
                <a:ext uri="{FF2B5EF4-FFF2-40B4-BE49-F238E27FC236}">
                  <a16:creationId xmlns:a16="http://schemas.microsoft.com/office/drawing/2014/main" id="{DB5AFC7C-FD24-43E4-9EC8-5D571F3E4749}"/>
                </a:ext>
              </a:extLst>
            </p:cNvPr>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4779;p53">
              <a:extLst>
                <a:ext uri="{FF2B5EF4-FFF2-40B4-BE49-F238E27FC236}">
                  <a16:creationId xmlns:a16="http://schemas.microsoft.com/office/drawing/2014/main" id="{61BB6E45-9750-45C2-AFDF-256F274C8DC8}"/>
                </a:ext>
              </a:extLst>
            </p:cNvPr>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4780;p53">
              <a:extLst>
                <a:ext uri="{FF2B5EF4-FFF2-40B4-BE49-F238E27FC236}">
                  <a16:creationId xmlns:a16="http://schemas.microsoft.com/office/drawing/2014/main" id="{88F1DBE2-EB2A-4DC6-A045-BF6011D63C15}"/>
                </a:ext>
              </a:extLst>
            </p:cNvPr>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4781;p53">
              <a:extLst>
                <a:ext uri="{FF2B5EF4-FFF2-40B4-BE49-F238E27FC236}">
                  <a16:creationId xmlns:a16="http://schemas.microsoft.com/office/drawing/2014/main" id="{88758239-71E4-475A-BA6C-9117A84DC1EE}"/>
                </a:ext>
              </a:extLst>
            </p:cNvPr>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4782;p53">
              <a:extLst>
                <a:ext uri="{FF2B5EF4-FFF2-40B4-BE49-F238E27FC236}">
                  <a16:creationId xmlns:a16="http://schemas.microsoft.com/office/drawing/2014/main" id="{C203D1B7-6447-41A6-8B87-7D5AC07A26A0}"/>
                </a:ext>
              </a:extLst>
            </p:cNvPr>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4783;p53">
              <a:extLst>
                <a:ext uri="{FF2B5EF4-FFF2-40B4-BE49-F238E27FC236}">
                  <a16:creationId xmlns:a16="http://schemas.microsoft.com/office/drawing/2014/main" id="{A21052C1-2D62-4E93-8389-12020EF3DBE0}"/>
                </a:ext>
              </a:extLst>
            </p:cNvPr>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4784;p53">
              <a:extLst>
                <a:ext uri="{FF2B5EF4-FFF2-40B4-BE49-F238E27FC236}">
                  <a16:creationId xmlns:a16="http://schemas.microsoft.com/office/drawing/2014/main" id="{9402C49C-DD54-40B4-970E-D8E64810C4FE}"/>
                </a:ext>
              </a:extLst>
            </p:cNvPr>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4785;p53">
              <a:extLst>
                <a:ext uri="{FF2B5EF4-FFF2-40B4-BE49-F238E27FC236}">
                  <a16:creationId xmlns:a16="http://schemas.microsoft.com/office/drawing/2014/main" id="{7BE51004-DEA5-4F6B-AE9B-5BA78AB090A7}"/>
                </a:ext>
              </a:extLst>
            </p:cNvPr>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4786;p53">
              <a:extLst>
                <a:ext uri="{FF2B5EF4-FFF2-40B4-BE49-F238E27FC236}">
                  <a16:creationId xmlns:a16="http://schemas.microsoft.com/office/drawing/2014/main" id="{8002A878-22BE-47C8-B9FA-45C6BF851E65}"/>
                </a:ext>
              </a:extLst>
            </p:cNvPr>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4787;p53">
              <a:extLst>
                <a:ext uri="{FF2B5EF4-FFF2-40B4-BE49-F238E27FC236}">
                  <a16:creationId xmlns:a16="http://schemas.microsoft.com/office/drawing/2014/main" id="{A2E80413-7A92-4FD2-84CB-7F014E4077B9}"/>
                </a:ext>
              </a:extLst>
            </p:cNvPr>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4788;p53">
              <a:extLst>
                <a:ext uri="{FF2B5EF4-FFF2-40B4-BE49-F238E27FC236}">
                  <a16:creationId xmlns:a16="http://schemas.microsoft.com/office/drawing/2014/main" id="{C290001C-22F0-4EB0-A007-E13AE560CA48}"/>
                </a:ext>
              </a:extLst>
            </p:cNvPr>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4789;p53">
              <a:extLst>
                <a:ext uri="{FF2B5EF4-FFF2-40B4-BE49-F238E27FC236}">
                  <a16:creationId xmlns:a16="http://schemas.microsoft.com/office/drawing/2014/main" id="{23434C0F-1B0B-413D-8F10-13EFC39834A3}"/>
                </a:ext>
              </a:extLst>
            </p:cNvPr>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4790;p53">
              <a:extLst>
                <a:ext uri="{FF2B5EF4-FFF2-40B4-BE49-F238E27FC236}">
                  <a16:creationId xmlns:a16="http://schemas.microsoft.com/office/drawing/2014/main" id="{D07A3E3E-0315-40AA-84C1-5E0AA54EA554}"/>
                </a:ext>
              </a:extLst>
            </p:cNvPr>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4791;p53">
              <a:extLst>
                <a:ext uri="{FF2B5EF4-FFF2-40B4-BE49-F238E27FC236}">
                  <a16:creationId xmlns:a16="http://schemas.microsoft.com/office/drawing/2014/main" id="{54C991C4-BDDC-4C15-A7F8-076F17F746FF}"/>
                </a:ext>
              </a:extLst>
            </p:cNvPr>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4792;p53">
              <a:extLst>
                <a:ext uri="{FF2B5EF4-FFF2-40B4-BE49-F238E27FC236}">
                  <a16:creationId xmlns:a16="http://schemas.microsoft.com/office/drawing/2014/main" id="{0E3AAD30-D550-43FF-922E-A61DA306A848}"/>
                </a:ext>
              </a:extLst>
            </p:cNvPr>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4793;p53">
              <a:extLst>
                <a:ext uri="{FF2B5EF4-FFF2-40B4-BE49-F238E27FC236}">
                  <a16:creationId xmlns:a16="http://schemas.microsoft.com/office/drawing/2014/main" id="{81821A38-17BE-4D52-8DCF-56C195A5268A}"/>
                </a:ext>
              </a:extLst>
            </p:cNvPr>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4794;p53">
              <a:extLst>
                <a:ext uri="{FF2B5EF4-FFF2-40B4-BE49-F238E27FC236}">
                  <a16:creationId xmlns:a16="http://schemas.microsoft.com/office/drawing/2014/main" id="{910A8252-2F1E-498D-AAE4-B5D38918B772}"/>
                </a:ext>
              </a:extLst>
            </p:cNvPr>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4795;p53">
              <a:extLst>
                <a:ext uri="{FF2B5EF4-FFF2-40B4-BE49-F238E27FC236}">
                  <a16:creationId xmlns:a16="http://schemas.microsoft.com/office/drawing/2014/main" id="{3E22184A-9285-4278-B78C-13B6FD376A79}"/>
                </a:ext>
              </a:extLst>
            </p:cNvPr>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4796;p53">
              <a:extLst>
                <a:ext uri="{FF2B5EF4-FFF2-40B4-BE49-F238E27FC236}">
                  <a16:creationId xmlns:a16="http://schemas.microsoft.com/office/drawing/2014/main" id="{AA5838C0-D754-438E-ACA1-4660D0E5B00A}"/>
                </a:ext>
              </a:extLst>
            </p:cNvPr>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4797;p53">
              <a:extLst>
                <a:ext uri="{FF2B5EF4-FFF2-40B4-BE49-F238E27FC236}">
                  <a16:creationId xmlns:a16="http://schemas.microsoft.com/office/drawing/2014/main" id="{AC78BC8F-8E48-4DBC-92B6-03392D57A424}"/>
                </a:ext>
              </a:extLst>
            </p:cNvPr>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4798;p53">
              <a:extLst>
                <a:ext uri="{FF2B5EF4-FFF2-40B4-BE49-F238E27FC236}">
                  <a16:creationId xmlns:a16="http://schemas.microsoft.com/office/drawing/2014/main" id="{419C5704-DD66-457E-B16E-28B416ED89DE}"/>
                </a:ext>
              </a:extLst>
            </p:cNvPr>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4799;p53">
              <a:extLst>
                <a:ext uri="{FF2B5EF4-FFF2-40B4-BE49-F238E27FC236}">
                  <a16:creationId xmlns:a16="http://schemas.microsoft.com/office/drawing/2014/main" id="{33EBEFB1-D3B5-41CC-9584-CA854E110F53}"/>
                </a:ext>
              </a:extLst>
            </p:cNvPr>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4800;p53">
              <a:extLst>
                <a:ext uri="{FF2B5EF4-FFF2-40B4-BE49-F238E27FC236}">
                  <a16:creationId xmlns:a16="http://schemas.microsoft.com/office/drawing/2014/main" id="{BE598976-2922-41D0-B6E5-3C203506E60E}"/>
                </a:ext>
              </a:extLst>
            </p:cNvPr>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4801;p53">
              <a:extLst>
                <a:ext uri="{FF2B5EF4-FFF2-40B4-BE49-F238E27FC236}">
                  <a16:creationId xmlns:a16="http://schemas.microsoft.com/office/drawing/2014/main" id="{3AD6055B-83AB-4BF3-A0F0-E6B3FAD04628}"/>
                </a:ext>
              </a:extLst>
            </p:cNvPr>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4802;p53">
              <a:extLst>
                <a:ext uri="{FF2B5EF4-FFF2-40B4-BE49-F238E27FC236}">
                  <a16:creationId xmlns:a16="http://schemas.microsoft.com/office/drawing/2014/main" id="{9A5A9326-7472-4EFC-8C94-44A1D9B86195}"/>
                </a:ext>
              </a:extLst>
            </p:cNvPr>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4803;p53">
              <a:extLst>
                <a:ext uri="{FF2B5EF4-FFF2-40B4-BE49-F238E27FC236}">
                  <a16:creationId xmlns:a16="http://schemas.microsoft.com/office/drawing/2014/main" id="{9BAA1636-545C-4231-895E-25A370726193}"/>
                </a:ext>
              </a:extLst>
            </p:cNvPr>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4804;p53">
              <a:extLst>
                <a:ext uri="{FF2B5EF4-FFF2-40B4-BE49-F238E27FC236}">
                  <a16:creationId xmlns:a16="http://schemas.microsoft.com/office/drawing/2014/main" id="{1C3A80AA-EB70-4C5C-92A5-1669D8915EA4}"/>
                </a:ext>
              </a:extLst>
            </p:cNvPr>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4805;p53">
              <a:extLst>
                <a:ext uri="{FF2B5EF4-FFF2-40B4-BE49-F238E27FC236}">
                  <a16:creationId xmlns:a16="http://schemas.microsoft.com/office/drawing/2014/main" id="{E9538585-C83F-439A-BAAB-10C22E05FB68}"/>
                </a:ext>
              </a:extLst>
            </p:cNvPr>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4806;p53">
              <a:extLst>
                <a:ext uri="{FF2B5EF4-FFF2-40B4-BE49-F238E27FC236}">
                  <a16:creationId xmlns:a16="http://schemas.microsoft.com/office/drawing/2014/main" id="{64E5BDF1-DD5D-4D69-9C51-E92AC38F5273}"/>
                </a:ext>
              </a:extLst>
            </p:cNvPr>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4807;p53">
              <a:extLst>
                <a:ext uri="{FF2B5EF4-FFF2-40B4-BE49-F238E27FC236}">
                  <a16:creationId xmlns:a16="http://schemas.microsoft.com/office/drawing/2014/main" id="{E42273BA-1E41-4EAD-9BAB-77A08D3D3E70}"/>
                </a:ext>
              </a:extLst>
            </p:cNvPr>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4808;p53">
              <a:extLst>
                <a:ext uri="{FF2B5EF4-FFF2-40B4-BE49-F238E27FC236}">
                  <a16:creationId xmlns:a16="http://schemas.microsoft.com/office/drawing/2014/main" id="{7E183DEF-7310-47DE-9E5A-C1A3D124071D}"/>
                </a:ext>
              </a:extLst>
            </p:cNvPr>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4809;p53">
              <a:extLst>
                <a:ext uri="{FF2B5EF4-FFF2-40B4-BE49-F238E27FC236}">
                  <a16:creationId xmlns:a16="http://schemas.microsoft.com/office/drawing/2014/main" id="{CDF24E22-FAF1-47C1-A8F2-B9BCE632C100}"/>
                </a:ext>
              </a:extLst>
            </p:cNvPr>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4810;p53">
              <a:extLst>
                <a:ext uri="{FF2B5EF4-FFF2-40B4-BE49-F238E27FC236}">
                  <a16:creationId xmlns:a16="http://schemas.microsoft.com/office/drawing/2014/main" id="{B06E1754-CEDF-4945-8112-09D01D8C774E}"/>
                </a:ext>
              </a:extLst>
            </p:cNvPr>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4811;p53">
              <a:extLst>
                <a:ext uri="{FF2B5EF4-FFF2-40B4-BE49-F238E27FC236}">
                  <a16:creationId xmlns:a16="http://schemas.microsoft.com/office/drawing/2014/main" id="{E26F5C4D-4F0E-4342-A259-37D5C8537F34}"/>
                </a:ext>
              </a:extLst>
            </p:cNvPr>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4812;p53">
              <a:extLst>
                <a:ext uri="{FF2B5EF4-FFF2-40B4-BE49-F238E27FC236}">
                  <a16:creationId xmlns:a16="http://schemas.microsoft.com/office/drawing/2014/main" id="{8D6F94C5-D9C8-4173-AD95-06FDBC453174}"/>
                </a:ext>
              </a:extLst>
            </p:cNvPr>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4813;p53">
              <a:extLst>
                <a:ext uri="{FF2B5EF4-FFF2-40B4-BE49-F238E27FC236}">
                  <a16:creationId xmlns:a16="http://schemas.microsoft.com/office/drawing/2014/main" id="{45A0D20B-AD39-4D45-8B23-5B8F9E4B5F12}"/>
                </a:ext>
              </a:extLst>
            </p:cNvPr>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4814;p53">
              <a:extLst>
                <a:ext uri="{FF2B5EF4-FFF2-40B4-BE49-F238E27FC236}">
                  <a16:creationId xmlns:a16="http://schemas.microsoft.com/office/drawing/2014/main" id="{FF55C1CB-77C6-4487-84EE-19959832D40A}"/>
                </a:ext>
              </a:extLst>
            </p:cNvPr>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4815;p53">
              <a:extLst>
                <a:ext uri="{FF2B5EF4-FFF2-40B4-BE49-F238E27FC236}">
                  <a16:creationId xmlns:a16="http://schemas.microsoft.com/office/drawing/2014/main" id="{10989D8B-8F67-4145-B026-D972D045967E}"/>
                </a:ext>
              </a:extLst>
            </p:cNvPr>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4816;p53">
              <a:extLst>
                <a:ext uri="{FF2B5EF4-FFF2-40B4-BE49-F238E27FC236}">
                  <a16:creationId xmlns:a16="http://schemas.microsoft.com/office/drawing/2014/main" id="{1EF942D8-6D0B-49CF-BBF3-5F1950219E2E}"/>
                </a:ext>
              </a:extLst>
            </p:cNvPr>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4817;p53">
              <a:extLst>
                <a:ext uri="{FF2B5EF4-FFF2-40B4-BE49-F238E27FC236}">
                  <a16:creationId xmlns:a16="http://schemas.microsoft.com/office/drawing/2014/main" id="{03BC4760-F0C2-4725-8EA5-F1845DB1C73D}"/>
                </a:ext>
              </a:extLst>
            </p:cNvPr>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4818;p53">
              <a:extLst>
                <a:ext uri="{FF2B5EF4-FFF2-40B4-BE49-F238E27FC236}">
                  <a16:creationId xmlns:a16="http://schemas.microsoft.com/office/drawing/2014/main" id="{739691E3-BC1E-449D-A856-76C25BA4F8B4}"/>
                </a:ext>
              </a:extLst>
            </p:cNvPr>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4819;p53">
              <a:extLst>
                <a:ext uri="{FF2B5EF4-FFF2-40B4-BE49-F238E27FC236}">
                  <a16:creationId xmlns:a16="http://schemas.microsoft.com/office/drawing/2014/main" id="{1FA4E7B6-4D90-43C7-9A88-56324C6F7BD2}"/>
                </a:ext>
              </a:extLst>
            </p:cNvPr>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4820;p53">
              <a:extLst>
                <a:ext uri="{FF2B5EF4-FFF2-40B4-BE49-F238E27FC236}">
                  <a16:creationId xmlns:a16="http://schemas.microsoft.com/office/drawing/2014/main" id="{04CDA630-78CD-458B-82BA-23EE2A4A4DB6}"/>
                </a:ext>
              </a:extLst>
            </p:cNvPr>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4821;p53">
              <a:extLst>
                <a:ext uri="{FF2B5EF4-FFF2-40B4-BE49-F238E27FC236}">
                  <a16:creationId xmlns:a16="http://schemas.microsoft.com/office/drawing/2014/main" id="{5EDD6409-EF9D-4AB3-B979-B374A8096B56}"/>
                </a:ext>
              </a:extLst>
            </p:cNvPr>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4822;p53">
              <a:extLst>
                <a:ext uri="{FF2B5EF4-FFF2-40B4-BE49-F238E27FC236}">
                  <a16:creationId xmlns:a16="http://schemas.microsoft.com/office/drawing/2014/main" id="{5146261D-FCD2-4162-B943-5217C41F54F6}"/>
                </a:ext>
              </a:extLst>
            </p:cNvPr>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4823;p53">
              <a:extLst>
                <a:ext uri="{FF2B5EF4-FFF2-40B4-BE49-F238E27FC236}">
                  <a16:creationId xmlns:a16="http://schemas.microsoft.com/office/drawing/2014/main" id="{B4299B34-37AE-4650-BEF1-A0EB851BE3AA}"/>
                </a:ext>
              </a:extLst>
            </p:cNvPr>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4824;p53">
              <a:extLst>
                <a:ext uri="{FF2B5EF4-FFF2-40B4-BE49-F238E27FC236}">
                  <a16:creationId xmlns:a16="http://schemas.microsoft.com/office/drawing/2014/main" id="{46710640-CD50-462E-A4D9-558EA1EA0454}"/>
                </a:ext>
              </a:extLst>
            </p:cNvPr>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4825;p53">
              <a:extLst>
                <a:ext uri="{FF2B5EF4-FFF2-40B4-BE49-F238E27FC236}">
                  <a16:creationId xmlns:a16="http://schemas.microsoft.com/office/drawing/2014/main" id="{121F18A9-02DB-4437-BAC4-3180FFA4D8CE}"/>
                </a:ext>
              </a:extLst>
            </p:cNvPr>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4826;p53">
              <a:extLst>
                <a:ext uri="{FF2B5EF4-FFF2-40B4-BE49-F238E27FC236}">
                  <a16:creationId xmlns:a16="http://schemas.microsoft.com/office/drawing/2014/main" id="{B0425306-8746-4A97-94D8-81B4A8C02F6B}"/>
                </a:ext>
              </a:extLst>
            </p:cNvPr>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4827;p53">
              <a:extLst>
                <a:ext uri="{FF2B5EF4-FFF2-40B4-BE49-F238E27FC236}">
                  <a16:creationId xmlns:a16="http://schemas.microsoft.com/office/drawing/2014/main" id="{4941B273-F633-48C0-9060-EF44C922B227}"/>
                </a:ext>
              </a:extLst>
            </p:cNvPr>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4828;p53">
              <a:extLst>
                <a:ext uri="{FF2B5EF4-FFF2-40B4-BE49-F238E27FC236}">
                  <a16:creationId xmlns:a16="http://schemas.microsoft.com/office/drawing/2014/main" id="{413A5248-4FE8-4A9D-9985-712BE6C04166}"/>
                </a:ext>
              </a:extLst>
            </p:cNvPr>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4829;p53">
              <a:extLst>
                <a:ext uri="{FF2B5EF4-FFF2-40B4-BE49-F238E27FC236}">
                  <a16:creationId xmlns:a16="http://schemas.microsoft.com/office/drawing/2014/main" id="{960D1E58-8827-40F1-A4E0-682B6269ED68}"/>
                </a:ext>
              </a:extLst>
            </p:cNvPr>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4830;p53">
              <a:extLst>
                <a:ext uri="{FF2B5EF4-FFF2-40B4-BE49-F238E27FC236}">
                  <a16:creationId xmlns:a16="http://schemas.microsoft.com/office/drawing/2014/main" id="{F4A0AC7F-3639-46A3-9672-088D8C3CB350}"/>
                </a:ext>
              </a:extLst>
            </p:cNvPr>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4831;p53">
              <a:extLst>
                <a:ext uri="{FF2B5EF4-FFF2-40B4-BE49-F238E27FC236}">
                  <a16:creationId xmlns:a16="http://schemas.microsoft.com/office/drawing/2014/main" id="{9E8D538B-03D5-4F5A-B448-824DCD0DA3F2}"/>
                </a:ext>
              </a:extLst>
            </p:cNvPr>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4832;p53">
              <a:extLst>
                <a:ext uri="{FF2B5EF4-FFF2-40B4-BE49-F238E27FC236}">
                  <a16:creationId xmlns:a16="http://schemas.microsoft.com/office/drawing/2014/main" id="{E52253C2-8DC8-4A56-8926-0AAB4632F332}"/>
                </a:ext>
              </a:extLst>
            </p:cNvPr>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4833;p53">
              <a:extLst>
                <a:ext uri="{FF2B5EF4-FFF2-40B4-BE49-F238E27FC236}">
                  <a16:creationId xmlns:a16="http://schemas.microsoft.com/office/drawing/2014/main" id="{94C5820A-DE89-483F-9713-89918E8DF2AE}"/>
                </a:ext>
              </a:extLst>
            </p:cNvPr>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4834;p53">
              <a:extLst>
                <a:ext uri="{FF2B5EF4-FFF2-40B4-BE49-F238E27FC236}">
                  <a16:creationId xmlns:a16="http://schemas.microsoft.com/office/drawing/2014/main" id="{61C7CF4B-60B6-47BD-9D84-69A07F61AC04}"/>
                </a:ext>
              </a:extLst>
            </p:cNvPr>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4835;p53">
              <a:extLst>
                <a:ext uri="{FF2B5EF4-FFF2-40B4-BE49-F238E27FC236}">
                  <a16:creationId xmlns:a16="http://schemas.microsoft.com/office/drawing/2014/main" id="{9088B61A-9405-41A9-A555-5F745B5B8869}"/>
                </a:ext>
              </a:extLst>
            </p:cNvPr>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4836;p53">
              <a:extLst>
                <a:ext uri="{FF2B5EF4-FFF2-40B4-BE49-F238E27FC236}">
                  <a16:creationId xmlns:a16="http://schemas.microsoft.com/office/drawing/2014/main" id="{46E89341-9646-4A6A-9EC3-4AFC6C0D5361}"/>
                </a:ext>
              </a:extLst>
            </p:cNvPr>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4837;p53">
              <a:extLst>
                <a:ext uri="{FF2B5EF4-FFF2-40B4-BE49-F238E27FC236}">
                  <a16:creationId xmlns:a16="http://schemas.microsoft.com/office/drawing/2014/main" id="{D1E01126-940B-4334-931F-387D3664F137}"/>
                </a:ext>
              </a:extLst>
            </p:cNvPr>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4838;p53">
              <a:extLst>
                <a:ext uri="{FF2B5EF4-FFF2-40B4-BE49-F238E27FC236}">
                  <a16:creationId xmlns:a16="http://schemas.microsoft.com/office/drawing/2014/main" id="{4893C2AE-0556-4B32-913D-E7D9CFB5908E}"/>
                </a:ext>
              </a:extLst>
            </p:cNvPr>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4839;p53">
              <a:extLst>
                <a:ext uri="{FF2B5EF4-FFF2-40B4-BE49-F238E27FC236}">
                  <a16:creationId xmlns:a16="http://schemas.microsoft.com/office/drawing/2014/main" id="{FE108773-D101-4E93-9119-14E2BE1F059E}"/>
                </a:ext>
              </a:extLst>
            </p:cNvPr>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4840;p53">
              <a:extLst>
                <a:ext uri="{FF2B5EF4-FFF2-40B4-BE49-F238E27FC236}">
                  <a16:creationId xmlns:a16="http://schemas.microsoft.com/office/drawing/2014/main" id="{3831ACD3-B63F-49ED-BEB2-8BE484689474}"/>
                </a:ext>
              </a:extLst>
            </p:cNvPr>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4841;p53">
              <a:extLst>
                <a:ext uri="{FF2B5EF4-FFF2-40B4-BE49-F238E27FC236}">
                  <a16:creationId xmlns:a16="http://schemas.microsoft.com/office/drawing/2014/main" id="{C86AA696-72B8-4CD8-84A7-5BD437ECD8DD}"/>
                </a:ext>
              </a:extLst>
            </p:cNvPr>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4842;p53">
              <a:extLst>
                <a:ext uri="{FF2B5EF4-FFF2-40B4-BE49-F238E27FC236}">
                  <a16:creationId xmlns:a16="http://schemas.microsoft.com/office/drawing/2014/main" id="{9992128C-5C26-4916-B59B-83E84BBA718B}"/>
                </a:ext>
              </a:extLst>
            </p:cNvPr>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4843;p53">
              <a:extLst>
                <a:ext uri="{FF2B5EF4-FFF2-40B4-BE49-F238E27FC236}">
                  <a16:creationId xmlns:a16="http://schemas.microsoft.com/office/drawing/2014/main" id="{CBB12608-7003-4378-98FC-C1410F2BC8C3}"/>
                </a:ext>
              </a:extLst>
            </p:cNvPr>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4844;p53">
              <a:extLst>
                <a:ext uri="{FF2B5EF4-FFF2-40B4-BE49-F238E27FC236}">
                  <a16:creationId xmlns:a16="http://schemas.microsoft.com/office/drawing/2014/main" id="{C2D20806-E215-4056-B68B-B0ECF54897E2}"/>
                </a:ext>
              </a:extLst>
            </p:cNvPr>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4845;p53">
              <a:extLst>
                <a:ext uri="{FF2B5EF4-FFF2-40B4-BE49-F238E27FC236}">
                  <a16:creationId xmlns:a16="http://schemas.microsoft.com/office/drawing/2014/main" id="{D4FE1321-57E9-4C59-9055-F41A3C0B3514}"/>
                </a:ext>
              </a:extLst>
            </p:cNvPr>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4846;p53">
              <a:extLst>
                <a:ext uri="{FF2B5EF4-FFF2-40B4-BE49-F238E27FC236}">
                  <a16:creationId xmlns:a16="http://schemas.microsoft.com/office/drawing/2014/main" id="{382DFF0F-B91F-4CC2-89E4-168460012852}"/>
                </a:ext>
              </a:extLst>
            </p:cNvPr>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4847;p53">
              <a:extLst>
                <a:ext uri="{FF2B5EF4-FFF2-40B4-BE49-F238E27FC236}">
                  <a16:creationId xmlns:a16="http://schemas.microsoft.com/office/drawing/2014/main" id="{A4FD707E-1102-43C5-B949-7B1EA6A2D771}"/>
                </a:ext>
              </a:extLst>
            </p:cNvPr>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4848;p53">
              <a:extLst>
                <a:ext uri="{FF2B5EF4-FFF2-40B4-BE49-F238E27FC236}">
                  <a16:creationId xmlns:a16="http://schemas.microsoft.com/office/drawing/2014/main" id="{F4A00382-2E49-4C9F-A14E-42A1D3AA73BF}"/>
                </a:ext>
              </a:extLst>
            </p:cNvPr>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4849;p53">
              <a:extLst>
                <a:ext uri="{FF2B5EF4-FFF2-40B4-BE49-F238E27FC236}">
                  <a16:creationId xmlns:a16="http://schemas.microsoft.com/office/drawing/2014/main" id="{93BAE780-857F-41A8-BCF1-ADD8DB012D42}"/>
                </a:ext>
              </a:extLst>
            </p:cNvPr>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4850;p53">
              <a:extLst>
                <a:ext uri="{FF2B5EF4-FFF2-40B4-BE49-F238E27FC236}">
                  <a16:creationId xmlns:a16="http://schemas.microsoft.com/office/drawing/2014/main" id="{0D090DDF-F534-47F3-8AA9-3ADA40F8304A}"/>
                </a:ext>
              </a:extLst>
            </p:cNvPr>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4851;p53">
              <a:extLst>
                <a:ext uri="{FF2B5EF4-FFF2-40B4-BE49-F238E27FC236}">
                  <a16:creationId xmlns:a16="http://schemas.microsoft.com/office/drawing/2014/main" id="{C9FE78B3-C9A6-483B-9425-80F59C9E3F74}"/>
                </a:ext>
              </a:extLst>
            </p:cNvPr>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4852;p53">
              <a:extLst>
                <a:ext uri="{FF2B5EF4-FFF2-40B4-BE49-F238E27FC236}">
                  <a16:creationId xmlns:a16="http://schemas.microsoft.com/office/drawing/2014/main" id="{DDB8B191-F66A-42FE-9965-121ACA7C3BFB}"/>
                </a:ext>
              </a:extLst>
            </p:cNvPr>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4853;p53">
              <a:extLst>
                <a:ext uri="{FF2B5EF4-FFF2-40B4-BE49-F238E27FC236}">
                  <a16:creationId xmlns:a16="http://schemas.microsoft.com/office/drawing/2014/main" id="{5956EC05-07CC-444A-8B9A-FDB76F19EDB2}"/>
                </a:ext>
              </a:extLst>
            </p:cNvPr>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4854;p53">
              <a:extLst>
                <a:ext uri="{FF2B5EF4-FFF2-40B4-BE49-F238E27FC236}">
                  <a16:creationId xmlns:a16="http://schemas.microsoft.com/office/drawing/2014/main" id="{7551A0F5-4EB9-40FE-9DA9-8488F2CB8EBD}"/>
                </a:ext>
              </a:extLst>
            </p:cNvPr>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4855;p53">
              <a:extLst>
                <a:ext uri="{FF2B5EF4-FFF2-40B4-BE49-F238E27FC236}">
                  <a16:creationId xmlns:a16="http://schemas.microsoft.com/office/drawing/2014/main" id="{6D583C25-F857-408D-B638-CC9280D9E208}"/>
                </a:ext>
              </a:extLst>
            </p:cNvPr>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4856;p53">
              <a:extLst>
                <a:ext uri="{FF2B5EF4-FFF2-40B4-BE49-F238E27FC236}">
                  <a16:creationId xmlns:a16="http://schemas.microsoft.com/office/drawing/2014/main" id="{3696A37D-DABC-4B0E-8F29-6CAEEF6702CA}"/>
                </a:ext>
              </a:extLst>
            </p:cNvPr>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4857;p53">
              <a:extLst>
                <a:ext uri="{FF2B5EF4-FFF2-40B4-BE49-F238E27FC236}">
                  <a16:creationId xmlns:a16="http://schemas.microsoft.com/office/drawing/2014/main" id="{8D4C3E39-0298-45B5-B81E-6EDECC0F0BC8}"/>
                </a:ext>
              </a:extLst>
            </p:cNvPr>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858;p53">
              <a:extLst>
                <a:ext uri="{FF2B5EF4-FFF2-40B4-BE49-F238E27FC236}">
                  <a16:creationId xmlns:a16="http://schemas.microsoft.com/office/drawing/2014/main" id="{5E3A04D4-8EBE-4E59-B91B-1F714276F76C}"/>
                </a:ext>
              </a:extLst>
            </p:cNvPr>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859;p53">
              <a:extLst>
                <a:ext uri="{FF2B5EF4-FFF2-40B4-BE49-F238E27FC236}">
                  <a16:creationId xmlns:a16="http://schemas.microsoft.com/office/drawing/2014/main" id="{A850B748-39DB-40F8-9CA4-7B4551503784}"/>
                </a:ext>
              </a:extLst>
            </p:cNvPr>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860;p53">
              <a:extLst>
                <a:ext uri="{FF2B5EF4-FFF2-40B4-BE49-F238E27FC236}">
                  <a16:creationId xmlns:a16="http://schemas.microsoft.com/office/drawing/2014/main" id="{54AE4940-977E-4FED-A3A6-662E14AE2C29}"/>
                </a:ext>
              </a:extLst>
            </p:cNvPr>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4861;p53">
              <a:extLst>
                <a:ext uri="{FF2B5EF4-FFF2-40B4-BE49-F238E27FC236}">
                  <a16:creationId xmlns:a16="http://schemas.microsoft.com/office/drawing/2014/main" id="{076C50BC-6FE7-490C-807C-290C365447F1}"/>
                </a:ext>
              </a:extLst>
            </p:cNvPr>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862;p53">
              <a:extLst>
                <a:ext uri="{FF2B5EF4-FFF2-40B4-BE49-F238E27FC236}">
                  <a16:creationId xmlns:a16="http://schemas.microsoft.com/office/drawing/2014/main" id="{C45D28AF-34D0-4EFD-B388-A7E48BB31694}"/>
                </a:ext>
              </a:extLst>
            </p:cNvPr>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863;p53">
              <a:extLst>
                <a:ext uri="{FF2B5EF4-FFF2-40B4-BE49-F238E27FC236}">
                  <a16:creationId xmlns:a16="http://schemas.microsoft.com/office/drawing/2014/main" id="{6A5CF4F9-0A18-4C6A-9016-8D2DD75D391F}"/>
                </a:ext>
              </a:extLst>
            </p:cNvPr>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864;p53">
              <a:extLst>
                <a:ext uri="{FF2B5EF4-FFF2-40B4-BE49-F238E27FC236}">
                  <a16:creationId xmlns:a16="http://schemas.microsoft.com/office/drawing/2014/main" id="{612820F1-8E32-45B8-A485-0929460BFA6E}"/>
                </a:ext>
              </a:extLst>
            </p:cNvPr>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4865;p53">
              <a:extLst>
                <a:ext uri="{FF2B5EF4-FFF2-40B4-BE49-F238E27FC236}">
                  <a16:creationId xmlns:a16="http://schemas.microsoft.com/office/drawing/2014/main" id="{4B2244F2-A54E-4D70-B4D8-0C7C7BB48FEA}"/>
                </a:ext>
              </a:extLst>
            </p:cNvPr>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4866;p53">
              <a:extLst>
                <a:ext uri="{FF2B5EF4-FFF2-40B4-BE49-F238E27FC236}">
                  <a16:creationId xmlns:a16="http://schemas.microsoft.com/office/drawing/2014/main" id="{D543EDF3-1C13-4D01-B5C8-3B2680B840A4}"/>
                </a:ext>
              </a:extLst>
            </p:cNvPr>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4867;p53">
              <a:extLst>
                <a:ext uri="{FF2B5EF4-FFF2-40B4-BE49-F238E27FC236}">
                  <a16:creationId xmlns:a16="http://schemas.microsoft.com/office/drawing/2014/main" id="{AAC748B5-B79C-4571-9161-590040D72D8D}"/>
                </a:ext>
              </a:extLst>
            </p:cNvPr>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4868;p53">
              <a:extLst>
                <a:ext uri="{FF2B5EF4-FFF2-40B4-BE49-F238E27FC236}">
                  <a16:creationId xmlns:a16="http://schemas.microsoft.com/office/drawing/2014/main" id="{52197CAC-C039-4165-976E-9FDDABD4A706}"/>
                </a:ext>
              </a:extLst>
            </p:cNvPr>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4869;p53">
              <a:extLst>
                <a:ext uri="{FF2B5EF4-FFF2-40B4-BE49-F238E27FC236}">
                  <a16:creationId xmlns:a16="http://schemas.microsoft.com/office/drawing/2014/main" id="{50DF93EC-EE25-4D9A-9339-DE372E2E55E5}"/>
                </a:ext>
              </a:extLst>
            </p:cNvPr>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4870;p53">
              <a:extLst>
                <a:ext uri="{FF2B5EF4-FFF2-40B4-BE49-F238E27FC236}">
                  <a16:creationId xmlns:a16="http://schemas.microsoft.com/office/drawing/2014/main" id="{5179A09B-1366-437E-98C3-AF2519F792E1}"/>
                </a:ext>
              </a:extLst>
            </p:cNvPr>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4871;p53">
              <a:extLst>
                <a:ext uri="{FF2B5EF4-FFF2-40B4-BE49-F238E27FC236}">
                  <a16:creationId xmlns:a16="http://schemas.microsoft.com/office/drawing/2014/main" id="{A2E857D8-062B-4EC7-8BC0-AE524C2479D2}"/>
                </a:ext>
              </a:extLst>
            </p:cNvPr>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4872;p53">
              <a:extLst>
                <a:ext uri="{FF2B5EF4-FFF2-40B4-BE49-F238E27FC236}">
                  <a16:creationId xmlns:a16="http://schemas.microsoft.com/office/drawing/2014/main" id="{B98CCAEA-4734-4C57-887A-6632DA320595}"/>
                </a:ext>
              </a:extLst>
            </p:cNvPr>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4873;p53">
              <a:extLst>
                <a:ext uri="{FF2B5EF4-FFF2-40B4-BE49-F238E27FC236}">
                  <a16:creationId xmlns:a16="http://schemas.microsoft.com/office/drawing/2014/main" id="{E4674EFA-D588-471A-ADED-E0D7ED7FC0AF}"/>
                </a:ext>
              </a:extLst>
            </p:cNvPr>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4874;p53">
              <a:extLst>
                <a:ext uri="{FF2B5EF4-FFF2-40B4-BE49-F238E27FC236}">
                  <a16:creationId xmlns:a16="http://schemas.microsoft.com/office/drawing/2014/main" id="{46AAE46A-CA9B-40D6-94C7-BD7D9DAD14F2}"/>
                </a:ext>
              </a:extLst>
            </p:cNvPr>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4875;p53">
              <a:extLst>
                <a:ext uri="{FF2B5EF4-FFF2-40B4-BE49-F238E27FC236}">
                  <a16:creationId xmlns:a16="http://schemas.microsoft.com/office/drawing/2014/main" id="{5CBD6495-B2B6-447F-9315-C9F05E969904}"/>
                </a:ext>
              </a:extLst>
            </p:cNvPr>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4876;p53">
              <a:extLst>
                <a:ext uri="{FF2B5EF4-FFF2-40B4-BE49-F238E27FC236}">
                  <a16:creationId xmlns:a16="http://schemas.microsoft.com/office/drawing/2014/main" id="{F15962DE-3990-4339-AACD-59A673DBFE35}"/>
                </a:ext>
              </a:extLst>
            </p:cNvPr>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4877;p53">
              <a:extLst>
                <a:ext uri="{FF2B5EF4-FFF2-40B4-BE49-F238E27FC236}">
                  <a16:creationId xmlns:a16="http://schemas.microsoft.com/office/drawing/2014/main" id="{3FB9AC66-923E-43FF-A9ED-38651A8A045C}"/>
                </a:ext>
              </a:extLst>
            </p:cNvPr>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4878;p53">
              <a:extLst>
                <a:ext uri="{FF2B5EF4-FFF2-40B4-BE49-F238E27FC236}">
                  <a16:creationId xmlns:a16="http://schemas.microsoft.com/office/drawing/2014/main" id="{487D15AD-3338-4EC1-A134-633FA096E60C}"/>
                </a:ext>
              </a:extLst>
            </p:cNvPr>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4879;p53">
              <a:extLst>
                <a:ext uri="{FF2B5EF4-FFF2-40B4-BE49-F238E27FC236}">
                  <a16:creationId xmlns:a16="http://schemas.microsoft.com/office/drawing/2014/main" id="{D53A438F-65D6-451E-863B-3AA3CF7F0CFB}"/>
                </a:ext>
              </a:extLst>
            </p:cNvPr>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4880;p53">
              <a:extLst>
                <a:ext uri="{FF2B5EF4-FFF2-40B4-BE49-F238E27FC236}">
                  <a16:creationId xmlns:a16="http://schemas.microsoft.com/office/drawing/2014/main" id="{46EEF996-F19C-4A7F-99D3-5F7C59C76836}"/>
                </a:ext>
              </a:extLst>
            </p:cNvPr>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4881;p53">
              <a:extLst>
                <a:ext uri="{FF2B5EF4-FFF2-40B4-BE49-F238E27FC236}">
                  <a16:creationId xmlns:a16="http://schemas.microsoft.com/office/drawing/2014/main" id="{94BCE6D2-468C-495A-B01F-11D1EB3DF0B1}"/>
                </a:ext>
              </a:extLst>
            </p:cNvPr>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4882;p53">
              <a:extLst>
                <a:ext uri="{FF2B5EF4-FFF2-40B4-BE49-F238E27FC236}">
                  <a16:creationId xmlns:a16="http://schemas.microsoft.com/office/drawing/2014/main" id="{3C01B9DA-66D8-4FB2-B6BE-E37C18A13523}"/>
                </a:ext>
              </a:extLst>
            </p:cNvPr>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4883;p53">
              <a:extLst>
                <a:ext uri="{FF2B5EF4-FFF2-40B4-BE49-F238E27FC236}">
                  <a16:creationId xmlns:a16="http://schemas.microsoft.com/office/drawing/2014/main" id="{B9DD3E87-629C-4C61-90B4-1C7C977E6C7A}"/>
                </a:ext>
              </a:extLst>
            </p:cNvPr>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4884;p53">
              <a:extLst>
                <a:ext uri="{FF2B5EF4-FFF2-40B4-BE49-F238E27FC236}">
                  <a16:creationId xmlns:a16="http://schemas.microsoft.com/office/drawing/2014/main" id="{9D6313DF-5A83-4629-B6C7-AC9DB6588DE4}"/>
                </a:ext>
              </a:extLst>
            </p:cNvPr>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4885;p53">
              <a:extLst>
                <a:ext uri="{FF2B5EF4-FFF2-40B4-BE49-F238E27FC236}">
                  <a16:creationId xmlns:a16="http://schemas.microsoft.com/office/drawing/2014/main" id="{9CC55BD3-41E9-4F3F-B942-D67DAD88DF31}"/>
                </a:ext>
              </a:extLst>
            </p:cNvPr>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4886;p53">
              <a:extLst>
                <a:ext uri="{FF2B5EF4-FFF2-40B4-BE49-F238E27FC236}">
                  <a16:creationId xmlns:a16="http://schemas.microsoft.com/office/drawing/2014/main" id="{620B11E1-B091-42ED-A36E-396254CC80B7}"/>
                </a:ext>
              </a:extLst>
            </p:cNvPr>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4887;p53">
              <a:extLst>
                <a:ext uri="{FF2B5EF4-FFF2-40B4-BE49-F238E27FC236}">
                  <a16:creationId xmlns:a16="http://schemas.microsoft.com/office/drawing/2014/main" id="{AC8BA2D2-8B59-4112-A407-EC356A773F23}"/>
                </a:ext>
              </a:extLst>
            </p:cNvPr>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4888;p53">
              <a:extLst>
                <a:ext uri="{FF2B5EF4-FFF2-40B4-BE49-F238E27FC236}">
                  <a16:creationId xmlns:a16="http://schemas.microsoft.com/office/drawing/2014/main" id="{0E7A8F6F-8F0A-4172-B1CB-2EAECA24858B}"/>
                </a:ext>
              </a:extLst>
            </p:cNvPr>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4889;p53">
              <a:extLst>
                <a:ext uri="{FF2B5EF4-FFF2-40B4-BE49-F238E27FC236}">
                  <a16:creationId xmlns:a16="http://schemas.microsoft.com/office/drawing/2014/main" id="{819D74AE-0AFF-46FD-B5E4-3BE3B7072DFD}"/>
                </a:ext>
              </a:extLst>
            </p:cNvPr>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4890;p53">
              <a:extLst>
                <a:ext uri="{FF2B5EF4-FFF2-40B4-BE49-F238E27FC236}">
                  <a16:creationId xmlns:a16="http://schemas.microsoft.com/office/drawing/2014/main" id="{5FC11AAA-D5BE-4E9B-9D3E-6F625BE79525}"/>
                </a:ext>
              </a:extLst>
            </p:cNvPr>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4891;p53">
              <a:extLst>
                <a:ext uri="{FF2B5EF4-FFF2-40B4-BE49-F238E27FC236}">
                  <a16:creationId xmlns:a16="http://schemas.microsoft.com/office/drawing/2014/main" id="{F7279AF8-B964-4385-A09E-EB870D2C3292}"/>
                </a:ext>
              </a:extLst>
            </p:cNvPr>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4892;p53">
              <a:extLst>
                <a:ext uri="{FF2B5EF4-FFF2-40B4-BE49-F238E27FC236}">
                  <a16:creationId xmlns:a16="http://schemas.microsoft.com/office/drawing/2014/main" id="{4C841A18-436D-4716-BE3C-1E9985A63B45}"/>
                </a:ext>
              </a:extLst>
            </p:cNvPr>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4893;p53">
              <a:extLst>
                <a:ext uri="{FF2B5EF4-FFF2-40B4-BE49-F238E27FC236}">
                  <a16:creationId xmlns:a16="http://schemas.microsoft.com/office/drawing/2014/main" id="{02F198AE-2D36-4BDF-9D7F-E796BAEC0AA1}"/>
                </a:ext>
              </a:extLst>
            </p:cNvPr>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4894;p53">
              <a:extLst>
                <a:ext uri="{FF2B5EF4-FFF2-40B4-BE49-F238E27FC236}">
                  <a16:creationId xmlns:a16="http://schemas.microsoft.com/office/drawing/2014/main" id="{2D595B45-F503-4E1C-9151-AB1EC237617D}"/>
                </a:ext>
              </a:extLst>
            </p:cNvPr>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4895;p53">
              <a:extLst>
                <a:ext uri="{FF2B5EF4-FFF2-40B4-BE49-F238E27FC236}">
                  <a16:creationId xmlns:a16="http://schemas.microsoft.com/office/drawing/2014/main" id="{83BDAF35-7845-46C6-801A-2D76B805A752}"/>
                </a:ext>
              </a:extLst>
            </p:cNvPr>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4896;p53">
              <a:extLst>
                <a:ext uri="{FF2B5EF4-FFF2-40B4-BE49-F238E27FC236}">
                  <a16:creationId xmlns:a16="http://schemas.microsoft.com/office/drawing/2014/main" id="{ADE1B3E4-F23E-46FE-8FD7-CB982A9B7C52}"/>
                </a:ext>
              </a:extLst>
            </p:cNvPr>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4897;p53">
              <a:extLst>
                <a:ext uri="{FF2B5EF4-FFF2-40B4-BE49-F238E27FC236}">
                  <a16:creationId xmlns:a16="http://schemas.microsoft.com/office/drawing/2014/main" id="{D79CC190-72DD-4BB7-8E9A-66FD8C5E7C74}"/>
                </a:ext>
              </a:extLst>
            </p:cNvPr>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4898;p53">
              <a:extLst>
                <a:ext uri="{FF2B5EF4-FFF2-40B4-BE49-F238E27FC236}">
                  <a16:creationId xmlns:a16="http://schemas.microsoft.com/office/drawing/2014/main" id="{24D8847F-7AD7-49A8-8EE2-C09E62FB1D8A}"/>
                </a:ext>
              </a:extLst>
            </p:cNvPr>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4899;p53">
              <a:extLst>
                <a:ext uri="{FF2B5EF4-FFF2-40B4-BE49-F238E27FC236}">
                  <a16:creationId xmlns:a16="http://schemas.microsoft.com/office/drawing/2014/main" id="{22B92000-D4E1-4153-9E6F-78310C3560FD}"/>
                </a:ext>
              </a:extLst>
            </p:cNvPr>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4900;p53">
              <a:extLst>
                <a:ext uri="{FF2B5EF4-FFF2-40B4-BE49-F238E27FC236}">
                  <a16:creationId xmlns:a16="http://schemas.microsoft.com/office/drawing/2014/main" id="{926E2111-2C2A-4748-9FC0-B968F0E2AF64}"/>
                </a:ext>
              </a:extLst>
            </p:cNvPr>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4901;p53">
              <a:extLst>
                <a:ext uri="{FF2B5EF4-FFF2-40B4-BE49-F238E27FC236}">
                  <a16:creationId xmlns:a16="http://schemas.microsoft.com/office/drawing/2014/main" id="{4036AFC1-804C-4A7E-9D18-FE9B6C5280A5}"/>
                </a:ext>
              </a:extLst>
            </p:cNvPr>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4902;p53">
              <a:extLst>
                <a:ext uri="{FF2B5EF4-FFF2-40B4-BE49-F238E27FC236}">
                  <a16:creationId xmlns:a16="http://schemas.microsoft.com/office/drawing/2014/main" id="{258FA738-8C98-4569-99F4-0BAB3CBD0A41}"/>
                </a:ext>
              </a:extLst>
            </p:cNvPr>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4903;p53">
              <a:extLst>
                <a:ext uri="{FF2B5EF4-FFF2-40B4-BE49-F238E27FC236}">
                  <a16:creationId xmlns:a16="http://schemas.microsoft.com/office/drawing/2014/main" id="{2B1230FF-D97B-4BE4-A731-86CEB0C7B35D}"/>
                </a:ext>
              </a:extLst>
            </p:cNvPr>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4904;p53">
              <a:extLst>
                <a:ext uri="{FF2B5EF4-FFF2-40B4-BE49-F238E27FC236}">
                  <a16:creationId xmlns:a16="http://schemas.microsoft.com/office/drawing/2014/main" id="{C0EF7386-A599-48C5-BA6A-892847FAE320}"/>
                </a:ext>
              </a:extLst>
            </p:cNvPr>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4905;p53">
              <a:extLst>
                <a:ext uri="{FF2B5EF4-FFF2-40B4-BE49-F238E27FC236}">
                  <a16:creationId xmlns:a16="http://schemas.microsoft.com/office/drawing/2014/main" id="{251F761E-92D4-4D72-B8DE-B6E43C4D34E9}"/>
                </a:ext>
              </a:extLst>
            </p:cNvPr>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4906;p53">
              <a:extLst>
                <a:ext uri="{FF2B5EF4-FFF2-40B4-BE49-F238E27FC236}">
                  <a16:creationId xmlns:a16="http://schemas.microsoft.com/office/drawing/2014/main" id="{B51766D1-FDF4-4D48-8A2A-6ABE5C35867F}"/>
                </a:ext>
              </a:extLst>
            </p:cNvPr>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4907;p53">
              <a:extLst>
                <a:ext uri="{FF2B5EF4-FFF2-40B4-BE49-F238E27FC236}">
                  <a16:creationId xmlns:a16="http://schemas.microsoft.com/office/drawing/2014/main" id="{6DC7B4C9-A728-46F2-A477-D53AF2294B12}"/>
                </a:ext>
              </a:extLst>
            </p:cNvPr>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4908;p53">
              <a:extLst>
                <a:ext uri="{FF2B5EF4-FFF2-40B4-BE49-F238E27FC236}">
                  <a16:creationId xmlns:a16="http://schemas.microsoft.com/office/drawing/2014/main" id="{B573F09B-6D18-41EE-B5E2-CE5540DE3BC3}"/>
                </a:ext>
              </a:extLst>
            </p:cNvPr>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4909;p53">
              <a:extLst>
                <a:ext uri="{FF2B5EF4-FFF2-40B4-BE49-F238E27FC236}">
                  <a16:creationId xmlns:a16="http://schemas.microsoft.com/office/drawing/2014/main" id="{319E3C8D-E464-4376-B419-BE9544218B2B}"/>
                </a:ext>
              </a:extLst>
            </p:cNvPr>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4910;p53">
              <a:extLst>
                <a:ext uri="{FF2B5EF4-FFF2-40B4-BE49-F238E27FC236}">
                  <a16:creationId xmlns:a16="http://schemas.microsoft.com/office/drawing/2014/main" id="{685F2F68-79EB-4254-881A-9EC660AAF2E3}"/>
                </a:ext>
              </a:extLst>
            </p:cNvPr>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4911;p53">
              <a:extLst>
                <a:ext uri="{FF2B5EF4-FFF2-40B4-BE49-F238E27FC236}">
                  <a16:creationId xmlns:a16="http://schemas.microsoft.com/office/drawing/2014/main" id="{4DC1E55F-A9E9-4321-AE98-824AEC56A10B}"/>
                </a:ext>
              </a:extLst>
            </p:cNvPr>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4912;p53">
              <a:extLst>
                <a:ext uri="{FF2B5EF4-FFF2-40B4-BE49-F238E27FC236}">
                  <a16:creationId xmlns:a16="http://schemas.microsoft.com/office/drawing/2014/main" id="{B5077375-352E-4014-8720-44C1AC1F0BD8}"/>
                </a:ext>
              </a:extLst>
            </p:cNvPr>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4913;p53">
              <a:extLst>
                <a:ext uri="{FF2B5EF4-FFF2-40B4-BE49-F238E27FC236}">
                  <a16:creationId xmlns:a16="http://schemas.microsoft.com/office/drawing/2014/main" id="{A84319D2-1BC9-44B4-A74B-67284B4C1F53}"/>
                </a:ext>
              </a:extLst>
            </p:cNvPr>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4914;p53">
              <a:extLst>
                <a:ext uri="{FF2B5EF4-FFF2-40B4-BE49-F238E27FC236}">
                  <a16:creationId xmlns:a16="http://schemas.microsoft.com/office/drawing/2014/main" id="{4EB81E73-32F6-4938-8B72-28919F819196}"/>
                </a:ext>
              </a:extLst>
            </p:cNvPr>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4915;p53">
              <a:extLst>
                <a:ext uri="{FF2B5EF4-FFF2-40B4-BE49-F238E27FC236}">
                  <a16:creationId xmlns:a16="http://schemas.microsoft.com/office/drawing/2014/main" id="{29C953BD-87CF-4DCF-A360-266953D5DC87}"/>
                </a:ext>
              </a:extLst>
            </p:cNvPr>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4916;p53">
              <a:extLst>
                <a:ext uri="{FF2B5EF4-FFF2-40B4-BE49-F238E27FC236}">
                  <a16:creationId xmlns:a16="http://schemas.microsoft.com/office/drawing/2014/main" id="{E261973F-77D4-4C46-9D1C-096E759BBE20}"/>
                </a:ext>
              </a:extLst>
            </p:cNvPr>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4917;p53">
              <a:extLst>
                <a:ext uri="{FF2B5EF4-FFF2-40B4-BE49-F238E27FC236}">
                  <a16:creationId xmlns:a16="http://schemas.microsoft.com/office/drawing/2014/main" id="{49855B36-E337-485D-B199-9A1227F40A51}"/>
                </a:ext>
              </a:extLst>
            </p:cNvPr>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4918;p53">
              <a:extLst>
                <a:ext uri="{FF2B5EF4-FFF2-40B4-BE49-F238E27FC236}">
                  <a16:creationId xmlns:a16="http://schemas.microsoft.com/office/drawing/2014/main" id="{F6191CED-A648-42B6-9E9E-BCD261B6AB76}"/>
                </a:ext>
              </a:extLst>
            </p:cNvPr>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4919;p53">
              <a:extLst>
                <a:ext uri="{FF2B5EF4-FFF2-40B4-BE49-F238E27FC236}">
                  <a16:creationId xmlns:a16="http://schemas.microsoft.com/office/drawing/2014/main" id="{EE95BA54-0D3C-443C-BDCB-24F7638356A5}"/>
                </a:ext>
              </a:extLst>
            </p:cNvPr>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4920;p53">
              <a:extLst>
                <a:ext uri="{FF2B5EF4-FFF2-40B4-BE49-F238E27FC236}">
                  <a16:creationId xmlns:a16="http://schemas.microsoft.com/office/drawing/2014/main" id="{AFEAC415-761C-4239-AA6E-16F9327724BF}"/>
                </a:ext>
              </a:extLst>
            </p:cNvPr>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4921;p53">
              <a:extLst>
                <a:ext uri="{FF2B5EF4-FFF2-40B4-BE49-F238E27FC236}">
                  <a16:creationId xmlns:a16="http://schemas.microsoft.com/office/drawing/2014/main" id="{BEAB391D-8F53-419F-B1A6-695187401BF3}"/>
                </a:ext>
              </a:extLst>
            </p:cNvPr>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4922;p53">
              <a:extLst>
                <a:ext uri="{FF2B5EF4-FFF2-40B4-BE49-F238E27FC236}">
                  <a16:creationId xmlns:a16="http://schemas.microsoft.com/office/drawing/2014/main" id="{9B9D1B9A-D8E4-4F89-852B-C81C32AFBC13}"/>
                </a:ext>
              </a:extLst>
            </p:cNvPr>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4923;p53">
              <a:extLst>
                <a:ext uri="{FF2B5EF4-FFF2-40B4-BE49-F238E27FC236}">
                  <a16:creationId xmlns:a16="http://schemas.microsoft.com/office/drawing/2014/main" id="{A4681FF4-5413-4ACA-89EC-3B5A6B43C2B3}"/>
                </a:ext>
              </a:extLst>
            </p:cNvPr>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4924;p53">
              <a:extLst>
                <a:ext uri="{FF2B5EF4-FFF2-40B4-BE49-F238E27FC236}">
                  <a16:creationId xmlns:a16="http://schemas.microsoft.com/office/drawing/2014/main" id="{2CFD5855-3EA8-4215-9583-A80D044B5B61}"/>
                </a:ext>
              </a:extLst>
            </p:cNvPr>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4925;p53">
              <a:extLst>
                <a:ext uri="{FF2B5EF4-FFF2-40B4-BE49-F238E27FC236}">
                  <a16:creationId xmlns:a16="http://schemas.microsoft.com/office/drawing/2014/main" id="{EE3A7C2F-D594-467A-AD5F-29F7CA69E955}"/>
                </a:ext>
              </a:extLst>
            </p:cNvPr>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4926;p53">
              <a:extLst>
                <a:ext uri="{FF2B5EF4-FFF2-40B4-BE49-F238E27FC236}">
                  <a16:creationId xmlns:a16="http://schemas.microsoft.com/office/drawing/2014/main" id="{F8EA7E4C-DD71-41C6-98C3-F8527C28DCDB}"/>
                </a:ext>
              </a:extLst>
            </p:cNvPr>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4927;p53">
              <a:extLst>
                <a:ext uri="{FF2B5EF4-FFF2-40B4-BE49-F238E27FC236}">
                  <a16:creationId xmlns:a16="http://schemas.microsoft.com/office/drawing/2014/main" id="{1F9228C3-AD43-41C9-B52D-A6280B4E3281}"/>
                </a:ext>
              </a:extLst>
            </p:cNvPr>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4928;p53">
              <a:extLst>
                <a:ext uri="{FF2B5EF4-FFF2-40B4-BE49-F238E27FC236}">
                  <a16:creationId xmlns:a16="http://schemas.microsoft.com/office/drawing/2014/main" id="{BB96B473-073E-4610-966A-D785DEA27A1A}"/>
                </a:ext>
              </a:extLst>
            </p:cNvPr>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4929;p53">
              <a:extLst>
                <a:ext uri="{FF2B5EF4-FFF2-40B4-BE49-F238E27FC236}">
                  <a16:creationId xmlns:a16="http://schemas.microsoft.com/office/drawing/2014/main" id="{66E003CD-9A58-403F-99B6-E249E0594AEE}"/>
                </a:ext>
              </a:extLst>
            </p:cNvPr>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4930;p53">
              <a:extLst>
                <a:ext uri="{FF2B5EF4-FFF2-40B4-BE49-F238E27FC236}">
                  <a16:creationId xmlns:a16="http://schemas.microsoft.com/office/drawing/2014/main" id="{14F75379-2781-4845-B538-118FA751BCC0}"/>
                </a:ext>
              </a:extLst>
            </p:cNvPr>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4931;p53">
              <a:extLst>
                <a:ext uri="{FF2B5EF4-FFF2-40B4-BE49-F238E27FC236}">
                  <a16:creationId xmlns:a16="http://schemas.microsoft.com/office/drawing/2014/main" id="{1E491C80-EAF3-44A1-89AE-F1B4A9FEF3F1}"/>
                </a:ext>
              </a:extLst>
            </p:cNvPr>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4932;p53">
              <a:extLst>
                <a:ext uri="{FF2B5EF4-FFF2-40B4-BE49-F238E27FC236}">
                  <a16:creationId xmlns:a16="http://schemas.microsoft.com/office/drawing/2014/main" id="{566C0A5B-20F0-4552-B74A-8FDB2F9DE549}"/>
                </a:ext>
              </a:extLst>
            </p:cNvPr>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4933;p53">
              <a:extLst>
                <a:ext uri="{FF2B5EF4-FFF2-40B4-BE49-F238E27FC236}">
                  <a16:creationId xmlns:a16="http://schemas.microsoft.com/office/drawing/2014/main" id="{420A6888-7BB7-4441-9E74-FA189485BB7C}"/>
                </a:ext>
              </a:extLst>
            </p:cNvPr>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4934;p53">
              <a:extLst>
                <a:ext uri="{FF2B5EF4-FFF2-40B4-BE49-F238E27FC236}">
                  <a16:creationId xmlns:a16="http://schemas.microsoft.com/office/drawing/2014/main" id="{C62F7806-B2D6-48AF-981C-A4C71B6257E9}"/>
                </a:ext>
              </a:extLst>
            </p:cNvPr>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4935;p53">
              <a:extLst>
                <a:ext uri="{FF2B5EF4-FFF2-40B4-BE49-F238E27FC236}">
                  <a16:creationId xmlns:a16="http://schemas.microsoft.com/office/drawing/2014/main" id="{BB8BAD9D-39F4-4621-8484-D0DAFE7C6D58}"/>
                </a:ext>
              </a:extLst>
            </p:cNvPr>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4936;p53">
              <a:extLst>
                <a:ext uri="{FF2B5EF4-FFF2-40B4-BE49-F238E27FC236}">
                  <a16:creationId xmlns:a16="http://schemas.microsoft.com/office/drawing/2014/main" id="{C4A482DA-537D-48A4-8867-738F7F64651F}"/>
                </a:ext>
              </a:extLst>
            </p:cNvPr>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4937;p53">
              <a:extLst>
                <a:ext uri="{FF2B5EF4-FFF2-40B4-BE49-F238E27FC236}">
                  <a16:creationId xmlns:a16="http://schemas.microsoft.com/office/drawing/2014/main" id="{0899A9A8-C0F0-4D17-BDEC-E8F89B3A1FAF}"/>
                </a:ext>
              </a:extLst>
            </p:cNvPr>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4938;p53">
              <a:extLst>
                <a:ext uri="{FF2B5EF4-FFF2-40B4-BE49-F238E27FC236}">
                  <a16:creationId xmlns:a16="http://schemas.microsoft.com/office/drawing/2014/main" id="{DF311B43-7421-40E8-928E-F14E47D1FFD1}"/>
                </a:ext>
              </a:extLst>
            </p:cNvPr>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4939;p53">
              <a:extLst>
                <a:ext uri="{FF2B5EF4-FFF2-40B4-BE49-F238E27FC236}">
                  <a16:creationId xmlns:a16="http://schemas.microsoft.com/office/drawing/2014/main" id="{85C06619-4FCA-4FD6-BD70-A81B57E843CC}"/>
                </a:ext>
              </a:extLst>
            </p:cNvPr>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4940;p53">
              <a:extLst>
                <a:ext uri="{FF2B5EF4-FFF2-40B4-BE49-F238E27FC236}">
                  <a16:creationId xmlns:a16="http://schemas.microsoft.com/office/drawing/2014/main" id="{CEE1C66C-4FEF-4AC9-B4EE-64B138E9BC18}"/>
                </a:ext>
              </a:extLst>
            </p:cNvPr>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4941;p53">
              <a:extLst>
                <a:ext uri="{FF2B5EF4-FFF2-40B4-BE49-F238E27FC236}">
                  <a16:creationId xmlns:a16="http://schemas.microsoft.com/office/drawing/2014/main" id="{ED6AF64B-5969-4C71-A2C1-8E8CCBDC3398}"/>
                </a:ext>
              </a:extLst>
            </p:cNvPr>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4942;p53">
              <a:extLst>
                <a:ext uri="{FF2B5EF4-FFF2-40B4-BE49-F238E27FC236}">
                  <a16:creationId xmlns:a16="http://schemas.microsoft.com/office/drawing/2014/main" id="{70C2DDEC-1F10-4643-8FB8-C057692E31EE}"/>
                </a:ext>
              </a:extLst>
            </p:cNvPr>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4943;p53">
              <a:extLst>
                <a:ext uri="{FF2B5EF4-FFF2-40B4-BE49-F238E27FC236}">
                  <a16:creationId xmlns:a16="http://schemas.microsoft.com/office/drawing/2014/main" id="{F8DDA2B9-0359-4C11-AD14-61DDD0F6698C}"/>
                </a:ext>
              </a:extLst>
            </p:cNvPr>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4944;p53">
              <a:extLst>
                <a:ext uri="{FF2B5EF4-FFF2-40B4-BE49-F238E27FC236}">
                  <a16:creationId xmlns:a16="http://schemas.microsoft.com/office/drawing/2014/main" id="{F35D5A29-361C-4753-B9F4-515673251AB7}"/>
                </a:ext>
              </a:extLst>
            </p:cNvPr>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4945;p53">
              <a:extLst>
                <a:ext uri="{FF2B5EF4-FFF2-40B4-BE49-F238E27FC236}">
                  <a16:creationId xmlns:a16="http://schemas.microsoft.com/office/drawing/2014/main" id="{82381592-ABDB-478D-8CB5-4DF10347E8D5}"/>
                </a:ext>
              </a:extLst>
            </p:cNvPr>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4946;p53">
              <a:extLst>
                <a:ext uri="{FF2B5EF4-FFF2-40B4-BE49-F238E27FC236}">
                  <a16:creationId xmlns:a16="http://schemas.microsoft.com/office/drawing/2014/main" id="{88801545-2A25-4FE4-9499-1923C49538B9}"/>
                </a:ext>
              </a:extLst>
            </p:cNvPr>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4947;p53">
              <a:extLst>
                <a:ext uri="{FF2B5EF4-FFF2-40B4-BE49-F238E27FC236}">
                  <a16:creationId xmlns:a16="http://schemas.microsoft.com/office/drawing/2014/main" id="{A08C8EAC-3D5B-470A-B79B-F37C4E975353}"/>
                </a:ext>
              </a:extLst>
            </p:cNvPr>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4948;p53">
              <a:extLst>
                <a:ext uri="{FF2B5EF4-FFF2-40B4-BE49-F238E27FC236}">
                  <a16:creationId xmlns:a16="http://schemas.microsoft.com/office/drawing/2014/main" id="{6CC566A3-644E-4F83-A6FD-D489DF448DF2}"/>
                </a:ext>
              </a:extLst>
            </p:cNvPr>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4949;p53">
              <a:extLst>
                <a:ext uri="{FF2B5EF4-FFF2-40B4-BE49-F238E27FC236}">
                  <a16:creationId xmlns:a16="http://schemas.microsoft.com/office/drawing/2014/main" id="{4CAB2F7E-400F-4774-9DE8-F4E1C5CBC8F2}"/>
                </a:ext>
              </a:extLst>
            </p:cNvPr>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4950;p53">
              <a:extLst>
                <a:ext uri="{FF2B5EF4-FFF2-40B4-BE49-F238E27FC236}">
                  <a16:creationId xmlns:a16="http://schemas.microsoft.com/office/drawing/2014/main" id="{BB028C2D-1453-4302-B08C-E7176ED36912}"/>
                </a:ext>
              </a:extLst>
            </p:cNvPr>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4951;p53">
              <a:extLst>
                <a:ext uri="{FF2B5EF4-FFF2-40B4-BE49-F238E27FC236}">
                  <a16:creationId xmlns:a16="http://schemas.microsoft.com/office/drawing/2014/main" id="{506267E2-E3B5-4F0B-9D97-83793CBC19EE}"/>
                </a:ext>
              </a:extLst>
            </p:cNvPr>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4952;p53">
              <a:extLst>
                <a:ext uri="{FF2B5EF4-FFF2-40B4-BE49-F238E27FC236}">
                  <a16:creationId xmlns:a16="http://schemas.microsoft.com/office/drawing/2014/main" id="{7B868863-C5F3-42C9-9A04-5D132C86C267}"/>
                </a:ext>
              </a:extLst>
            </p:cNvPr>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4953;p53">
              <a:extLst>
                <a:ext uri="{FF2B5EF4-FFF2-40B4-BE49-F238E27FC236}">
                  <a16:creationId xmlns:a16="http://schemas.microsoft.com/office/drawing/2014/main" id="{9942AF82-15CD-4B34-8906-230F3494C98B}"/>
                </a:ext>
              </a:extLst>
            </p:cNvPr>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4954;p53">
              <a:extLst>
                <a:ext uri="{FF2B5EF4-FFF2-40B4-BE49-F238E27FC236}">
                  <a16:creationId xmlns:a16="http://schemas.microsoft.com/office/drawing/2014/main" id="{A97D679B-241B-4810-9067-EAF3453F1556}"/>
                </a:ext>
              </a:extLst>
            </p:cNvPr>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4955;p53">
              <a:extLst>
                <a:ext uri="{FF2B5EF4-FFF2-40B4-BE49-F238E27FC236}">
                  <a16:creationId xmlns:a16="http://schemas.microsoft.com/office/drawing/2014/main" id="{FB3F4E41-811D-4917-AEAC-32F2FE74E6D7}"/>
                </a:ext>
              </a:extLst>
            </p:cNvPr>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4956;p53">
              <a:extLst>
                <a:ext uri="{FF2B5EF4-FFF2-40B4-BE49-F238E27FC236}">
                  <a16:creationId xmlns:a16="http://schemas.microsoft.com/office/drawing/2014/main" id="{1E242EAC-85DC-4A14-9651-7F8BFA05D0BD}"/>
                </a:ext>
              </a:extLst>
            </p:cNvPr>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4957;p53">
              <a:extLst>
                <a:ext uri="{FF2B5EF4-FFF2-40B4-BE49-F238E27FC236}">
                  <a16:creationId xmlns:a16="http://schemas.microsoft.com/office/drawing/2014/main" id="{19C2AF2E-70DA-4FAA-9F29-D7DC998C6BA7}"/>
                </a:ext>
              </a:extLst>
            </p:cNvPr>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4958;p53">
              <a:extLst>
                <a:ext uri="{FF2B5EF4-FFF2-40B4-BE49-F238E27FC236}">
                  <a16:creationId xmlns:a16="http://schemas.microsoft.com/office/drawing/2014/main" id="{A9861D93-837B-48D7-9389-F1D9BFFCC64B}"/>
                </a:ext>
              </a:extLst>
            </p:cNvPr>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4959;p53">
              <a:extLst>
                <a:ext uri="{FF2B5EF4-FFF2-40B4-BE49-F238E27FC236}">
                  <a16:creationId xmlns:a16="http://schemas.microsoft.com/office/drawing/2014/main" id="{33C75715-37EF-45C9-96F7-8BB9B5CE08BA}"/>
                </a:ext>
              </a:extLst>
            </p:cNvPr>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4960;p53">
              <a:extLst>
                <a:ext uri="{FF2B5EF4-FFF2-40B4-BE49-F238E27FC236}">
                  <a16:creationId xmlns:a16="http://schemas.microsoft.com/office/drawing/2014/main" id="{605F6C91-4431-4C54-A5A6-B2D98F2C3A01}"/>
                </a:ext>
              </a:extLst>
            </p:cNvPr>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4961;p53">
              <a:extLst>
                <a:ext uri="{FF2B5EF4-FFF2-40B4-BE49-F238E27FC236}">
                  <a16:creationId xmlns:a16="http://schemas.microsoft.com/office/drawing/2014/main" id="{1AC8E05A-F60C-459C-882A-7593ABA4AA5F}"/>
                </a:ext>
              </a:extLst>
            </p:cNvPr>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4962;p53">
              <a:extLst>
                <a:ext uri="{FF2B5EF4-FFF2-40B4-BE49-F238E27FC236}">
                  <a16:creationId xmlns:a16="http://schemas.microsoft.com/office/drawing/2014/main" id="{94A70554-5697-4E27-81D3-BDFF7FF0B897}"/>
                </a:ext>
              </a:extLst>
            </p:cNvPr>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4963;p53">
              <a:extLst>
                <a:ext uri="{FF2B5EF4-FFF2-40B4-BE49-F238E27FC236}">
                  <a16:creationId xmlns:a16="http://schemas.microsoft.com/office/drawing/2014/main" id="{C7E3816E-325D-4796-B388-D82CD95D2CE5}"/>
                </a:ext>
              </a:extLst>
            </p:cNvPr>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4964;p53">
              <a:extLst>
                <a:ext uri="{FF2B5EF4-FFF2-40B4-BE49-F238E27FC236}">
                  <a16:creationId xmlns:a16="http://schemas.microsoft.com/office/drawing/2014/main" id="{6DA63221-CE12-4E2C-9AC2-C691A2A53362}"/>
                </a:ext>
              </a:extLst>
            </p:cNvPr>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4965;p53">
              <a:extLst>
                <a:ext uri="{FF2B5EF4-FFF2-40B4-BE49-F238E27FC236}">
                  <a16:creationId xmlns:a16="http://schemas.microsoft.com/office/drawing/2014/main" id="{1915A73C-EDEE-4734-97B2-9E745AFB3F8E}"/>
                </a:ext>
              </a:extLst>
            </p:cNvPr>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4966;p53">
              <a:extLst>
                <a:ext uri="{FF2B5EF4-FFF2-40B4-BE49-F238E27FC236}">
                  <a16:creationId xmlns:a16="http://schemas.microsoft.com/office/drawing/2014/main" id="{42714506-2AED-44AE-BC09-72DB3774F853}"/>
                </a:ext>
              </a:extLst>
            </p:cNvPr>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4967;p53">
              <a:extLst>
                <a:ext uri="{FF2B5EF4-FFF2-40B4-BE49-F238E27FC236}">
                  <a16:creationId xmlns:a16="http://schemas.microsoft.com/office/drawing/2014/main" id="{8BE1FC35-8689-4D8F-9231-26A569553DAE}"/>
                </a:ext>
              </a:extLst>
            </p:cNvPr>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4968;p53">
              <a:extLst>
                <a:ext uri="{FF2B5EF4-FFF2-40B4-BE49-F238E27FC236}">
                  <a16:creationId xmlns:a16="http://schemas.microsoft.com/office/drawing/2014/main" id="{D6C5A267-A29D-4D00-ADD7-E32202FF8B5B}"/>
                </a:ext>
              </a:extLst>
            </p:cNvPr>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4969;p53">
              <a:extLst>
                <a:ext uri="{FF2B5EF4-FFF2-40B4-BE49-F238E27FC236}">
                  <a16:creationId xmlns:a16="http://schemas.microsoft.com/office/drawing/2014/main" id="{9DD1FEE1-051C-4CB2-BAF3-656C94379265}"/>
                </a:ext>
              </a:extLst>
            </p:cNvPr>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4970;p53">
              <a:extLst>
                <a:ext uri="{FF2B5EF4-FFF2-40B4-BE49-F238E27FC236}">
                  <a16:creationId xmlns:a16="http://schemas.microsoft.com/office/drawing/2014/main" id="{6ECBC8B0-D14A-437F-BAB8-D568D7687972}"/>
                </a:ext>
              </a:extLst>
            </p:cNvPr>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4971;p53">
              <a:extLst>
                <a:ext uri="{FF2B5EF4-FFF2-40B4-BE49-F238E27FC236}">
                  <a16:creationId xmlns:a16="http://schemas.microsoft.com/office/drawing/2014/main" id="{611C1820-5447-43E1-8C72-4E047C108C51}"/>
                </a:ext>
              </a:extLst>
            </p:cNvPr>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4972;p53">
              <a:extLst>
                <a:ext uri="{FF2B5EF4-FFF2-40B4-BE49-F238E27FC236}">
                  <a16:creationId xmlns:a16="http://schemas.microsoft.com/office/drawing/2014/main" id="{7E6C806D-83BD-454E-A54C-28BCDEC5949C}"/>
                </a:ext>
              </a:extLst>
            </p:cNvPr>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4973;p53">
              <a:extLst>
                <a:ext uri="{FF2B5EF4-FFF2-40B4-BE49-F238E27FC236}">
                  <a16:creationId xmlns:a16="http://schemas.microsoft.com/office/drawing/2014/main" id="{2A1EF80F-4A49-4645-8593-A9829A6AA91A}"/>
                </a:ext>
              </a:extLst>
            </p:cNvPr>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4974;p53">
              <a:extLst>
                <a:ext uri="{FF2B5EF4-FFF2-40B4-BE49-F238E27FC236}">
                  <a16:creationId xmlns:a16="http://schemas.microsoft.com/office/drawing/2014/main" id="{C9ED1C46-2D1F-4E5E-863A-D4604E1F81D5}"/>
                </a:ext>
              </a:extLst>
            </p:cNvPr>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4975;p53">
              <a:extLst>
                <a:ext uri="{FF2B5EF4-FFF2-40B4-BE49-F238E27FC236}">
                  <a16:creationId xmlns:a16="http://schemas.microsoft.com/office/drawing/2014/main" id="{8CD9202D-A4E3-480E-B2F5-9960F70AB671}"/>
                </a:ext>
              </a:extLst>
            </p:cNvPr>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4976;p53">
              <a:extLst>
                <a:ext uri="{FF2B5EF4-FFF2-40B4-BE49-F238E27FC236}">
                  <a16:creationId xmlns:a16="http://schemas.microsoft.com/office/drawing/2014/main" id="{E7A923B2-92F2-45D0-B421-AC849AE15328}"/>
                </a:ext>
              </a:extLst>
            </p:cNvPr>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4977;p53">
              <a:extLst>
                <a:ext uri="{FF2B5EF4-FFF2-40B4-BE49-F238E27FC236}">
                  <a16:creationId xmlns:a16="http://schemas.microsoft.com/office/drawing/2014/main" id="{6A34A977-4497-4E09-B48C-2CCA262EE702}"/>
                </a:ext>
              </a:extLst>
            </p:cNvPr>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4978;p53">
              <a:extLst>
                <a:ext uri="{FF2B5EF4-FFF2-40B4-BE49-F238E27FC236}">
                  <a16:creationId xmlns:a16="http://schemas.microsoft.com/office/drawing/2014/main" id="{C35859FB-E8C2-45D7-9E6C-2AB3D4B59322}"/>
                </a:ext>
              </a:extLst>
            </p:cNvPr>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4979;p53">
              <a:extLst>
                <a:ext uri="{FF2B5EF4-FFF2-40B4-BE49-F238E27FC236}">
                  <a16:creationId xmlns:a16="http://schemas.microsoft.com/office/drawing/2014/main" id="{C192A3E5-1E36-490E-BEBA-9840AEE9DFA2}"/>
                </a:ext>
              </a:extLst>
            </p:cNvPr>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4980;p53">
              <a:extLst>
                <a:ext uri="{FF2B5EF4-FFF2-40B4-BE49-F238E27FC236}">
                  <a16:creationId xmlns:a16="http://schemas.microsoft.com/office/drawing/2014/main" id="{AFF84D5C-E202-4D68-8025-938B15AB35E1}"/>
                </a:ext>
              </a:extLst>
            </p:cNvPr>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4981;p53">
              <a:extLst>
                <a:ext uri="{FF2B5EF4-FFF2-40B4-BE49-F238E27FC236}">
                  <a16:creationId xmlns:a16="http://schemas.microsoft.com/office/drawing/2014/main" id="{20E33B24-A60A-4700-9D9E-CE827D4F3D4B}"/>
                </a:ext>
              </a:extLst>
            </p:cNvPr>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4982;p53">
              <a:extLst>
                <a:ext uri="{FF2B5EF4-FFF2-40B4-BE49-F238E27FC236}">
                  <a16:creationId xmlns:a16="http://schemas.microsoft.com/office/drawing/2014/main" id="{E76AE032-E907-4951-B46E-3A0015ACB5CA}"/>
                </a:ext>
              </a:extLst>
            </p:cNvPr>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4983;p53">
              <a:extLst>
                <a:ext uri="{FF2B5EF4-FFF2-40B4-BE49-F238E27FC236}">
                  <a16:creationId xmlns:a16="http://schemas.microsoft.com/office/drawing/2014/main" id="{C67864DE-EABC-41B2-B1A7-26EACDCFE97D}"/>
                </a:ext>
              </a:extLst>
            </p:cNvPr>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4984;p53">
              <a:extLst>
                <a:ext uri="{FF2B5EF4-FFF2-40B4-BE49-F238E27FC236}">
                  <a16:creationId xmlns:a16="http://schemas.microsoft.com/office/drawing/2014/main" id="{336D2E2C-5B6B-4D93-B1B6-20F480993678}"/>
                </a:ext>
              </a:extLst>
            </p:cNvPr>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4985;p53">
              <a:extLst>
                <a:ext uri="{FF2B5EF4-FFF2-40B4-BE49-F238E27FC236}">
                  <a16:creationId xmlns:a16="http://schemas.microsoft.com/office/drawing/2014/main" id="{DBE3F73B-5FBC-4FF1-A4F0-6A624AD182C4}"/>
                </a:ext>
              </a:extLst>
            </p:cNvPr>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4986;p53">
              <a:extLst>
                <a:ext uri="{FF2B5EF4-FFF2-40B4-BE49-F238E27FC236}">
                  <a16:creationId xmlns:a16="http://schemas.microsoft.com/office/drawing/2014/main" id="{F577F6F9-B56D-4B64-A2A1-ED39F89085CE}"/>
                </a:ext>
              </a:extLst>
            </p:cNvPr>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4987;p53">
              <a:extLst>
                <a:ext uri="{FF2B5EF4-FFF2-40B4-BE49-F238E27FC236}">
                  <a16:creationId xmlns:a16="http://schemas.microsoft.com/office/drawing/2014/main" id="{A2954622-0C90-4880-83A7-FEDEEA498EA5}"/>
                </a:ext>
              </a:extLst>
            </p:cNvPr>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4988;p53">
              <a:extLst>
                <a:ext uri="{FF2B5EF4-FFF2-40B4-BE49-F238E27FC236}">
                  <a16:creationId xmlns:a16="http://schemas.microsoft.com/office/drawing/2014/main" id="{88FE09DD-82A9-4866-92C3-AF13AEDFF802}"/>
                </a:ext>
              </a:extLst>
            </p:cNvPr>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4989;p53">
              <a:extLst>
                <a:ext uri="{FF2B5EF4-FFF2-40B4-BE49-F238E27FC236}">
                  <a16:creationId xmlns:a16="http://schemas.microsoft.com/office/drawing/2014/main" id="{8F276308-6123-4789-9E38-050BB2BC12CF}"/>
                </a:ext>
              </a:extLst>
            </p:cNvPr>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4990;p53">
              <a:extLst>
                <a:ext uri="{FF2B5EF4-FFF2-40B4-BE49-F238E27FC236}">
                  <a16:creationId xmlns:a16="http://schemas.microsoft.com/office/drawing/2014/main" id="{B8BC2325-45B1-49EC-B773-CEDC8AE95794}"/>
                </a:ext>
              </a:extLst>
            </p:cNvPr>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4991;p53">
              <a:extLst>
                <a:ext uri="{FF2B5EF4-FFF2-40B4-BE49-F238E27FC236}">
                  <a16:creationId xmlns:a16="http://schemas.microsoft.com/office/drawing/2014/main" id="{2F644389-D513-4937-A536-D7FD48894442}"/>
                </a:ext>
              </a:extLst>
            </p:cNvPr>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4992;p53">
              <a:extLst>
                <a:ext uri="{FF2B5EF4-FFF2-40B4-BE49-F238E27FC236}">
                  <a16:creationId xmlns:a16="http://schemas.microsoft.com/office/drawing/2014/main" id="{294510CB-4B9F-4E46-9515-F4A4338A0D2C}"/>
                </a:ext>
              </a:extLst>
            </p:cNvPr>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4993;p53">
              <a:extLst>
                <a:ext uri="{FF2B5EF4-FFF2-40B4-BE49-F238E27FC236}">
                  <a16:creationId xmlns:a16="http://schemas.microsoft.com/office/drawing/2014/main" id="{F1487FB5-722D-4520-A70F-91DC2641832C}"/>
                </a:ext>
              </a:extLst>
            </p:cNvPr>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4994;p53">
              <a:extLst>
                <a:ext uri="{FF2B5EF4-FFF2-40B4-BE49-F238E27FC236}">
                  <a16:creationId xmlns:a16="http://schemas.microsoft.com/office/drawing/2014/main" id="{D5A88591-D304-4F5A-8E90-ABA875566495}"/>
                </a:ext>
              </a:extLst>
            </p:cNvPr>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4995;p53">
              <a:extLst>
                <a:ext uri="{FF2B5EF4-FFF2-40B4-BE49-F238E27FC236}">
                  <a16:creationId xmlns:a16="http://schemas.microsoft.com/office/drawing/2014/main" id="{65F2C33E-340D-47F8-A4FE-859AFC4F4C7A}"/>
                </a:ext>
              </a:extLst>
            </p:cNvPr>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4996;p53">
              <a:extLst>
                <a:ext uri="{FF2B5EF4-FFF2-40B4-BE49-F238E27FC236}">
                  <a16:creationId xmlns:a16="http://schemas.microsoft.com/office/drawing/2014/main" id="{78ECB04E-FE34-4F2C-BC22-FD427DC26EC0}"/>
                </a:ext>
              </a:extLst>
            </p:cNvPr>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4997;p53">
              <a:extLst>
                <a:ext uri="{FF2B5EF4-FFF2-40B4-BE49-F238E27FC236}">
                  <a16:creationId xmlns:a16="http://schemas.microsoft.com/office/drawing/2014/main" id="{C2351B78-A0CF-42F8-9D70-3561E7E9E737}"/>
                </a:ext>
              </a:extLst>
            </p:cNvPr>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4998;p53">
              <a:extLst>
                <a:ext uri="{FF2B5EF4-FFF2-40B4-BE49-F238E27FC236}">
                  <a16:creationId xmlns:a16="http://schemas.microsoft.com/office/drawing/2014/main" id="{263FB6D2-B1E8-47B0-B807-74C025B5580F}"/>
                </a:ext>
              </a:extLst>
            </p:cNvPr>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4999;p53">
              <a:extLst>
                <a:ext uri="{FF2B5EF4-FFF2-40B4-BE49-F238E27FC236}">
                  <a16:creationId xmlns:a16="http://schemas.microsoft.com/office/drawing/2014/main" id="{519BECA4-07A7-4A97-837F-02AE834D2B8F}"/>
                </a:ext>
              </a:extLst>
            </p:cNvPr>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5000;p53">
              <a:extLst>
                <a:ext uri="{FF2B5EF4-FFF2-40B4-BE49-F238E27FC236}">
                  <a16:creationId xmlns:a16="http://schemas.microsoft.com/office/drawing/2014/main" id="{7A948FB6-E9CF-4BFB-86EA-38284AD41F1B}"/>
                </a:ext>
              </a:extLst>
            </p:cNvPr>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5001;p53">
              <a:extLst>
                <a:ext uri="{FF2B5EF4-FFF2-40B4-BE49-F238E27FC236}">
                  <a16:creationId xmlns:a16="http://schemas.microsoft.com/office/drawing/2014/main" id="{BFA73463-E6FD-4028-BE69-89D9EB74ACA1}"/>
                </a:ext>
              </a:extLst>
            </p:cNvPr>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5002;p53">
              <a:extLst>
                <a:ext uri="{FF2B5EF4-FFF2-40B4-BE49-F238E27FC236}">
                  <a16:creationId xmlns:a16="http://schemas.microsoft.com/office/drawing/2014/main" id="{4973572D-9B46-4B1F-83D4-E15D5C38ED68}"/>
                </a:ext>
              </a:extLst>
            </p:cNvPr>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5003;p53">
              <a:extLst>
                <a:ext uri="{FF2B5EF4-FFF2-40B4-BE49-F238E27FC236}">
                  <a16:creationId xmlns:a16="http://schemas.microsoft.com/office/drawing/2014/main" id="{DB2A0C29-8FB3-4084-B853-4F61E4422374}"/>
                </a:ext>
              </a:extLst>
            </p:cNvPr>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5004;p53">
              <a:extLst>
                <a:ext uri="{FF2B5EF4-FFF2-40B4-BE49-F238E27FC236}">
                  <a16:creationId xmlns:a16="http://schemas.microsoft.com/office/drawing/2014/main" id="{5FF37542-2CB7-4686-91BD-42B79885FF54}"/>
                </a:ext>
              </a:extLst>
            </p:cNvPr>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5005;p53">
              <a:extLst>
                <a:ext uri="{FF2B5EF4-FFF2-40B4-BE49-F238E27FC236}">
                  <a16:creationId xmlns:a16="http://schemas.microsoft.com/office/drawing/2014/main" id="{222AEFAB-7BC9-4CB2-AEB5-D3D69F995E08}"/>
                </a:ext>
              </a:extLst>
            </p:cNvPr>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5006;p53">
              <a:extLst>
                <a:ext uri="{FF2B5EF4-FFF2-40B4-BE49-F238E27FC236}">
                  <a16:creationId xmlns:a16="http://schemas.microsoft.com/office/drawing/2014/main" id="{52FD11B2-64A6-41F6-923B-23A1A411AE67}"/>
                </a:ext>
              </a:extLst>
            </p:cNvPr>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5007;p53">
              <a:extLst>
                <a:ext uri="{FF2B5EF4-FFF2-40B4-BE49-F238E27FC236}">
                  <a16:creationId xmlns:a16="http://schemas.microsoft.com/office/drawing/2014/main" id="{D5DDEB61-2D10-45DD-B548-8D6D30ABFDF6}"/>
                </a:ext>
              </a:extLst>
            </p:cNvPr>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5008;p53">
              <a:extLst>
                <a:ext uri="{FF2B5EF4-FFF2-40B4-BE49-F238E27FC236}">
                  <a16:creationId xmlns:a16="http://schemas.microsoft.com/office/drawing/2014/main" id="{B4ACBAF1-AF19-44C9-8189-3CFFB5E7DAD5}"/>
                </a:ext>
              </a:extLst>
            </p:cNvPr>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5009;p53">
              <a:extLst>
                <a:ext uri="{FF2B5EF4-FFF2-40B4-BE49-F238E27FC236}">
                  <a16:creationId xmlns:a16="http://schemas.microsoft.com/office/drawing/2014/main" id="{3434F653-1D40-41D7-9598-B36BBB68BA68}"/>
                </a:ext>
              </a:extLst>
            </p:cNvPr>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5010;p53">
              <a:extLst>
                <a:ext uri="{FF2B5EF4-FFF2-40B4-BE49-F238E27FC236}">
                  <a16:creationId xmlns:a16="http://schemas.microsoft.com/office/drawing/2014/main" id="{A13A6696-78DB-4FB6-B25C-9C23223E1ED2}"/>
                </a:ext>
              </a:extLst>
            </p:cNvPr>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5011;p53">
              <a:extLst>
                <a:ext uri="{FF2B5EF4-FFF2-40B4-BE49-F238E27FC236}">
                  <a16:creationId xmlns:a16="http://schemas.microsoft.com/office/drawing/2014/main" id="{A85B994B-6C58-4656-A647-0CCC6E2A26F4}"/>
                </a:ext>
              </a:extLst>
            </p:cNvPr>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5012;p53">
              <a:extLst>
                <a:ext uri="{FF2B5EF4-FFF2-40B4-BE49-F238E27FC236}">
                  <a16:creationId xmlns:a16="http://schemas.microsoft.com/office/drawing/2014/main" id="{399C464E-9383-4166-BB82-987295235E9E}"/>
                </a:ext>
              </a:extLst>
            </p:cNvPr>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5013;p53">
              <a:extLst>
                <a:ext uri="{FF2B5EF4-FFF2-40B4-BE49-F238E27FC236}">
                  <a16:creationId xmlns:a16="http://schemas.microsoft.com/office/drawing/2014/main" id="{B088F89D-3DB4-4834-BA3E-D682F27F1F35}"/>
                </a:ext>
              </a:extLst>
            </p:cNvPr>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5014;p53">
              <a:extLst>
                <a:ext uri="{FF2B5EF4-FFF2-40B4-BE49-F238E27FC236}">
                  <a16:creationId xmlns:a16="http://schemas.microsoft.com/office/drawing/2014/main" id="{425D2BEF-A8A6-48B3-A9F0-C50D9C9E4C51}"/>
                </a:ext>
              </a:extLst>
            </p:cNvPr>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5015;p53">
              <a:extLst>
                <a:ext uri="{FF2B5EF4-FFF2-40B4-BE49-F238E27FC236}">
                  <a16:creationId xmlns:a16="http://schemas.microsoft.com/office/drawing/2014/main" id="{7814792A-1286-4B57-A2A7-A90F73C1F4E2}"/>
                </a:ext>
              </a:extLst>
            </p:cNvPr>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5016;p53">
              <a:extLst>
                <a:ext uri="{FF2B5EF4-FFF2-40B4-BE49-F238E27FC236}">
                  <a16:creationId xmlns:a16="http://schemas.microsoft.com/office/drawing/2014/main" id="{2EEF06ED-E6D7-4D6F-8374-08BEC7AC81A2}"/>
                </a:ext>
              </a:extLst>
            </p:cNvPr>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5017;p53">
              <a:extLst>
                <a:ext uri="{FF2B5EF4-FFF2-40B4-BE49-F238E27FC236}">
                  <a16:creationId xmlns:a16="http://schemas.microsoft.com/office/drawing/2014/main" id="{3D78115E-797B-4FC4-A561-2D14ABCB88B0}"/>
                </a:ext>
              </a:extLst>
            </p:cNvPr>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5018;p53">
              <a:extLst>
                <a:ext uri="{FF2B5EF4-FFF2-40B4-BE49-F238E27FC236}">
                  <a16:creationId xmlns:a16="http://schemas.microsoft.com/office/drawing/2014/main" id="{73FDCB8E-08C9-4230-95B1-48B08EFED38F}"/>
                </a:ext>
              </a:extLst>
            </p:cNvPr>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5019;p53">
              <a:extLst>
                <a:ext uri="{FF2B5EF4-FFF2-40B4-BE49-F238E27FC236}">
                  <a16:creationId xmlns:a16="http://schemas.microsoft.com/office/drawing/2014/main" id="{539936D7-B22F-4F57-AD5F-C1049F16309C}"/>
                </a:ext>
              </a:extLst>
            </p:cNvPr>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5020;p53">
              <a:extLst>
                <a:ext uri="{FF2B5EF4-FFF2-40B4-BE49-F238E27FC236}">
                  <a16:creationId xmlns:a16="http://schemas.microsoft.com/office/drawing/2014/main" id="{5237878B-EE40-465A-81EB-CBD6BA50002C}"/>
                </a:ext>
              </a:extLst>
            </p:cNvPr>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5021;p53">
              <a:extLst>
                <a:ext uri="{FF2B5EF4-FFF2-40B4-BE49-F238E27FC236}">
                  <a16:creationId xmlns:a16="http://schemas.microsoft.com/office/drawing/2014/main" id="{9AAC7865-5082-4E75-9E0F-665AA0B8F16A}"/>
                </a:ext>
              </a:extLst>
            </p:cNvPr>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5022;p53">
              <a:extLst>
                <a:ext uri="{FF2B5EF4-FFF2-40B4-BE49-F238E27FC236}">
                  <a16:creationId xmlns:a16="http://schemas.microsoft.com/office/drawing/2014/main" id="{F3367160-FC22-4FED-A020-FD0F6FEE42C5}"/>
                </a:ext>
              </a:extLst>
            </p:cNvPr>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5023;p53">
              <a:extLst>
                <a:ext uri="{FF2B5EF4-FFF2-40B4-BE49-F238E27FC236}">
                  <a16:creationId xmlns:a16="http://schemas.microsoft.com/office/drawing/2014/main" id="{9B267344-364E-4A77-98D2-ABEC2020C585}"/>
                </a:ext>
              </a:extLst>
            </p:cNvPr>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5024;p53">
              <a:extLst>
                <a:ext uri="{FF2B5EF4-FFF2-40B4-BE49-F238E27FC236}">
                  <a16:creationId xmlns:a16="http://schemas.microsoft.com/office/drawing/2014/main" id="{69FF9496-7524-4226-8078-E093E010F495}"/>
                </a:ext>
              </a:extLst>
            </p:cNvPr>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5025;p53">
              <a:extLst>
                <a:ext uri="{FF2B5EF4-FFF2-40B4-BE49-F238E27FC236}">
                  <a16:creationId xmlns:a16="http://schemas.microsoft.com/office/drawing/2014/main" id="{0FA5D1E2-DA9B-4945-AB42-5232FDDCA55A}"/>
                </a:ext>
              </a:extLst>
            </p:cNvPr>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5026;p53">
              <a:extLst>
                <a:ext uri="{FF2B5EF4-FFF2-40B4-BE49-F238E27FC236}">
                  <a16:creationId xmlns:a16="http://schemas.microsoft.com/office/drawing/2014/main" id="{22848725-78A8-4FC0-89AF-9A91A2F7E568}"/>
                </a:ext>
              </a:extLst>
            </p:cNvPr>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5027;p53">
              <a:extLst>
                <a:ext uri="{FF2B5EF4-FFF2-40B4-BE49-F238E27FC236}">
                  <a16:creationId xmlns:a16="http://schemas.microsoft.com/office/drawing/2014/main" id="{9B135720-B62B-417B-ADE1-22BB45D97C15}"/>
                </a:ext>
              </a:extLst>
            </p:cNvPr>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5028;p53">
              <a:extLst>
                <a:ext uri="{FF2B5EF4-FFF2-40B4-BE49-F238E27FC236}">
                  <a16:creationId xmlns:a16="http://schemas.microsoft.com/office/drawing/2014/main" id="{40EDB1C7-55E5-41FF-A6A7-A8C2122971C5}"/>
                </a:ext>
              </a:extLst>
            </p:cNvPr>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5029;p53">
              <a:extLst>
                <a:ext uri="{FF2B5EF4-FFF2-40B4-BE49-F238E27FC236}">
                  <a16:creationId xmlns:a16="http://schemas.microsoft.com/office/drawing/2014/main" id="{CB346F22-03A0-40BE-B64E-3DE295B6BC4C}"/>
                </a:ext>
              </a:extLst>
            </p:cNvPr>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5030;p53">
              <a:extLst>
                <a:ext uri="{FF2B5EF4-FFF2-40B4-BE49-F238E27FC236}">
                  <a16:creationId xmlns:a16="http://schemas.microsoft.com/office/drawing/2014/main" id="{B987DFE7-9FC1-46FA-9D8D-8EB13696BD65}"/>
                </a:ext>
              </a:extLst>
            </p:cNvPr>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5031;p53">
              <a:extLst>
                <a:ext uri="{FF2B5EF4-FFF2-40B4-BE49-F238E27FC236}">
                  <a16:creationId xmlns:a16="http://schemas.microsoft.com/office/drawing/2014/main" id="{D3F4A537-6241-4BC0-966E-FDCE9B1A05B4}"/>
                </a:ext>
              </a:extLst>
            </p:cNvPr>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5032;p53">
              <a:extLst>
                <a:ext uri="{FF2B5EF4-FFF2-40B4-BE49-F238E27FC236}">
                  <a16:creationId xmlns:a16="http://schemas.microsoft.com/office/drawing/2014/main" id="{11B95BAC-2440-4EE5-B8E7-F5E4575C3290}"/>
                </a:ext>
              </a:extLst>
            </p:cNvPr>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5033;p53">
              <a:extLst>
                <a:ext uri="{FF2B5EF4-FFF2-40B4-BE49-F238E27FC236}">
                  <a16:creationId xmlns:a16="http://schemas.microsoft.com/office/drawing/2014/main" id="{AB41A8DC-8A7B-4E54-A791-1116FF347736}"/>
                </a:ext>
              </a:extLst>
            </p:cNvPr>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5034;p53">
              <a:extLst>
                <a:ext uri="{FF2B5EF4-FFF2-40B4-BE49-F238E27FC236}">
                  <a16:creationId xmlns:a16="http://schemas.microsoft.com/office/drawing/2014/main" id="{DE951DD4-FAE6-4D24-A3F0-CF6F0747A5B7}"/>
                </a:ext>
              </a:extLst>
            </p:cNvPr>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5035;p53">
              <a:extLst>
                <a:ext uri="{FF2B5EF4-FFF2-40B4-BE49-F238E27FC236}">
                  <a16:creationId xmlns:a16="http://schemas.microsoft.com/office/drawing/2014/main" id="{080CD171-5F62-4004-A324-1375B60937F1}"/>
                </a:ext>
              </a:extLst>
            </p:cNvPr>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5036;p53">
              <a:extLst>
                <a:ext uri="{FF2B5EF4-FFF2-40B4-BE49-F238E27FC236}">
                  <a16:creationId xmlns:a16="http://schemas.microsoft.com/office/drawing/2014/main" id="{608D2926-B9C9-4932-9DB2-19CFB636ADBB}"/>
                </a:ext>
              </a:extLst>
            </p:cNvPr>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5037;p53">
              <a:extLst>
                <a:ext uri="{FF2B5EF4-FFF2-40B4-BE49-F238E27FC236}">
                  <a16:creationId xmlns:a16="http://schemas.microsoft.com/office/drawing/2014/main" id="{A2687F89-2A92-4B62-B031-74DFE5D910FF}"/>
                </a:ext>
              </a:extLst>
            </p:cNvPr>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5038;p53">
              <a:extLst>
                <a:ext uri="{FF2B5EF4-FFF2-40B4-BE49-F238E27FC236}">
                  <a16:creationId xmlns:a16="http://schemas.microsoft.com/office/drawing/2014/main" id="{21BD7179-E1B1-482E-B3C6-175F63517739}"/>
                </a:ext>
              </a:extLst>
            </p:cNvPr>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5039;p53">
              <a:extLst>
                <a:ext uri="{FF2B5EF4-FFF2-40B4-BE49-F238E27FC236}">
                  <a16:creationId xmlns:a16="http://schemas.microsoft.com/office/drawing/2014/main" id="{7E49FA56-4C73-4165-9A8D-E2811AA8E13A}"/>
                </a:ext>
              </a:extLst>
            </p:cNvPr>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5040;p53">
              <a:extLst>
                <a:ext uri="{FF2B5EF4-FFF2-40B4-BE49-F238E27FC236}">
                  <a16:creationId xmlns:a16="http://schemas.microsoft.com/office/drawing/2014/main" id="{23C1EA86-50C0-4DD9-997D-E2BEC5303CA5}"/>
                </a:ext>
              </a:extLst>
            </p:cNvPr>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5041;p53">
              <a:extLst>
                <a:ext uri="{FF2B5EF4-FFF2-40B4-BE49-F238E27FC236}">
                  <a16:creationId xmlns:a16="http://schemas.microsoft.com/office/drawing/2014/main" id="{DD3E9626-812E-4A96-8324-6C929FBB226E}"/>
                </a:ext>
              </a:extLst>
            </p:cNvPr>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5042;p53">
              <a:extLst>
                <a:ext uri="{FF2B5EF4-FFF2-40B4-BE49-F238E27FC236}">
                  <a16:creationId xmlns:a16="http://schemas.microsoft.com/office/drawing/2014/main" id="{D7FDBA4C-4BDC-485D-A5BA-71E4FBA48564}"/>
                </a:ext>
              </a:extLst>
            </p:cNvPr>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5043;p53">
              <a:extLst>
                <a:ext uri="{FF2B5EF4-FFF2-40B4-BE49-F238E27FC236}">
                  <a16:creationId xmlns:a16="http://schemas.microsoft.com/office/drawing/2014/main" id="{1C386EB1-B51E-421F-87DF-0ECB5C023B19}"/>
                </a:ext>
              </a:extLst>
            </p:cNvPr>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5044;p53">
              <a:extLst>
                <a:ext uri="{FF2B5EF4-FFF2-40B4-BE49-F238E27FC236}">
                  <a16:creationId xmlns:a16="http://schemas.microsoft.com/office/drawing/2014/main" id="{18131567-9516-461B-B636-E79F201C52BA}"/>
                </a:ext>
              </a:extLst>
            </p:cNvPr>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5045;p53">
              <a:extLst>
                <a:ext uri="{FF2B5EF4-FFF2-40B4-BE49-F238E27FC236}">
                  <a16:creationId xmlns:a16="http://schemas.microsoft.com/office/drawing/2014/main" id="{4FA4B160-709B-4DE0-8403-CD93A0BC5213}"/>
                </a:ext>
              </a:extLst>
            </p:cNvPr>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5046;p53">
              <a:extLst>
                <a:ext uri="{FF2B5EF4-FFF2-40B4-BE49-F238E27FC236}">
                  <a16:creationId xmlns:a16="http://schemas.microsoft.com/office/drawing/2014/main" id="{A5EF5DCD-4B85-44AB-955A-1A7B1539761C}"/>
                </a:ext>
              </a:extLst>
            </p:cNvPr>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5047;p53">
              <a:extLst>
                <a:ext uri="{FF2B5EF4-FFF2-40B4-BE49-F238E27FC236}">
                  <a16:creationId xmlns:a16="http://schemas.microsoft.com/office/drawing/2014/main" id="{93707F9C-C1C9-41DF-91EB-696FD2454329}"/>
                </a:ext>
              </a:extLst>
            </p:cNvPr>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5048;p53">
              <a:extLst>
                <a:ext uri="{FF2B5EF4-FFF2-40B4-BE49-F238E27FC236}">
                  <a16:creationId xmlns:a16="http://schemas.microsoft.com/office/drawing/2014/main" id="{2FF73FE4-191D-4610-96BC-6F83FA3C6E85}"/>
                </a:ext>
              </a:extLst>
            </p:cNvPr>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5049;p53">
              <a:extLst>
                <a:ext uri="{FF2B5EF4-FFF2-40B4-BE49-F238E27FC236}">
                  <a16:creationId xmlns:a16="http://schemas.microsoft.com/office/drawing/2014/main" id="{EAB5563F-FC40-4641-A1DA-16BE597394A8}"/>
                </a:ext>
              </a:extLst>
            </p:cNvPr>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5050;p53">
              <a:extLst>
                <a:ext uri="{FF2B5EF4-FFF2-40B4-BE49-F238E27FC236}">
                  <a16:creationId xmlns:a16="http://schemas.microsoft.com/office/drawing/2014/main" id="{8A5164D5-5E48-46AF-82DF-0BC493832C7C}"/>
                </a:ext>
              </a:extLst>
            </p:cNvPr>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5051;p53">
              <a:extLst>
                <a:ext uri="{FF2B5EF4-FFF2-40B4-BE49-F238E27FC236}">
                  <a16:creationId xmlns:a16="http://schemas.microsoft.com/office/drawing/2014/main" id="{E6D1443F-EF75-4AFB-8363-51BF7BF81D1E}"/>
                </a:ext>
              </a:extLst>
            </p:cNvPr>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5052;p53">
              <a:extLst>
                <a:ext uri="{FF2B5EF4-FFF2-40B4-BE49-F238E27FC236}">
                  <a16:creationId xmlns:a16="http://schemas.microsoft.com/office/drawing/2014/main" id="{C7F7D946-C5FF-44C3-85BB-434C62273767}"/>
                </a:ext>
              </a:extLst>
            </p:cNvPr>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5053;p53">
              <a:extLst>
                <a:ext uri="{FF2B5EF4-FFF2-40B4-BE49-F238E27FC236}">
                  <a16:creationId xmlns:a16="http://schemas.microsoft.com/office/drawing/2014/main" id="{C6E2B624-244B-4B50-9EBA-131F7025677F}"/>
                </a:ext>
              </a:extLst>
            </p:cNvPr>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5054;p53">
              <a:extLst>
                <a:ext uri="{FF2B5EF4-FFF2-40B4-BE49-F238E27FC236}">
                  <a16:creationId xmlns:a16="http://schemas.microsoft.com/office/drawing/2014/main" id="{28E56664-211C-4AD7-8A3B-3A0924772B62}"/>
                </a:ext>
              </a:extLst>
            </p:cNvPr>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5055;p53">
              <a:extLst>
                <a:ext uri="{FF2B5EF4-FFF2-40B4-BE49-F238E27FC236}">
                  <a16:creationId xmlns:a16="http://schemas.microsoft.com/office/drawing/2014/main" id="{56BFC0FA-BFA5-4752-BA63-C8D95AEE5BFB}"/>
                </a:ext>
              </a:extLst>
            </p:cNvPr>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5056;p53">
              <a:extLst>
                <a:ext uri="{FF2B5EF4-FFF2-40B4-BE49-F238E27FC236}">
                  <a16:creationId xmlns:a16="http://schemas.microsoft.com/office/drawing/2014/main" id="{A4CA8A4D-CF88-45AD-A4A5-3C19226BFAAF}"/>
                </a:ext>
              </a:extLst>
            </p:cNvPr>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5057;p53">
              <a:extLst>
                <a:ext uri="{FF2B5EF4-FFF2-40B4-BE49-F238E27FC236}">
                  <a16:creationId xmlns:a16="http://schemas.microsoft.com/office/drawing/2014/main" id="{3DE8CC71-8EFB-477B-BCBC-33004A18A40E}"/>
                </a:ext>
              </a:extLst>
            </p:cNvPr>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5058;p53">
              <a:extLst>
                <a:ext uri="{FF2B5EF4-FFF2-40B4-BE49-F238E27FC236}">
                  <a16:creationId xmlns:a16="http://schemas.microsoft.com/office/drawing/2014/main" id="{96E75BDF-1755-4BA1-9459-32A7901A9ABA}"/>
                </a:ext>
              </a:extLst>
            </p:cNvPr>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5059;p53">
              <a:extLst>
                <a:ext uri="{FF2B5EF4-FFF2-40B4-BE49-F238E27FC236}">
                  <a16:creationId xmlns:a16="http://schemas.microsoft.com/office/drawing/2014/main" id="{1B966DFE-5B26-4240-8DDC-CE4CF33D395F}"/>
                </a:ext>
              </a:extLst>
            </p:cNvPr>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5060;p53">
              <a:extLst>
                <a:ext uri="{FF2B5EF4-FFF2-40B4-BE49-F238E27FC236}">
                  <a16:creationId xmlns:a16="http://schemas.microsoft.com/office/drawing/2014/main" id="{74D74406-78FE-4EDB-A19F-112FAD4116E7}"/>
                </a:ext>
              </a:extLst>
            </p:cNvPr>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5061;p53">
              <a:extLst>
                <a:ext uri="{FF2B5EF4-FFF2-40B4-BE49-F238E27FC236}">
                  <a16:creationId xmlns:a16="http://schemas.microsoft.com/office/drawing/2014/main" id="{DB512CD2-3F73-4A91-8625-C345B0088ED6}"/>
                </a:ext>
              </a:extLst>
            </p:cNvPr>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5062;p53">
              <a:extLst>
                <a:ext uri="{FF2B5EF4-FFF2-40B4-BE49-F238E27FC236}">
                  <a16:creationId xmlns:a16="http://schemas.microsoft.com/office/drawing/2014/main" id="{01DE5379-7AC7-4371-8DF4-3AD487A25637}"/>
                </a:ext>
              </a:extLst>
            </p:cNvPr>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5063;p53">
              <a:extLst>
                <a:ext uri="{FF2B5EF4-FFF2-40B4-BE49-F238E27FC236}">
                  <a16:creationId xmlns:a16="http://schemas.microsoft.com/office/drawing/2014/main" id="{115DA1E6-C951-417F-BF3B-875A6B85D82E}"/>
                </a:ext>
              </a:extLst>
            </p:cNvPr>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5064;p53">
              <a:extLst>
                <a:ext uri="{FF2B5EF4-FFF2-40B4-BE49-F238E27FC236}">
                  <a16:creationId xmlns:a16="http://schemas.microsoft.com/office/drawing/2014/main" id="{12024860-42B2-4C27-ABA5-BE5A3860B5E9}"/>
                </a:ext>
              </a:extLst>
            </p:cNvPr>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5065;p53">
              <a:extLst>
                <a:ext uri="{FF2B5EF4-FFF2-40B4-BE49-F238E27FC236}">
                  <a16:creationId xmlns:a16="http://schemas.microsoft.com/office/drawing/2014/main" id="{4D4A259F-FC2F-4CAC-91C0-05114DD2622A}"/>
                </a:ext>
              </a:extLst>
            </p:cNvPr>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5066;p53">
              <a:extLst>
                <a:ext uri="{FF2B5EF4-FFF2-40B4-BE49-F238E27FC236}">
                  <a16:creationId xmlns:a16="http://schemas.microsoft.com/office/drawing/2014/main" id="{A00BD7C5-34E6-42CB-B2CF-ADB505A408F5}"/>
                </a:ext>
              </a:extLst>
            </p:cNvPr>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5067;p53">
              <a:extLst>
                <a:ext uri="{FF2B5EF4-FFF2-40B4-BE49-F238E27FC236}">
                  <a16:creationId xmlns:a16="http://schemas.microsoft.com/office/drawing/2014/main" id="{9F11C781-7E62-4DC3-AD3F-87139BA61CF9}"/>
                </a:ext>
              </a:extLst>
            </p:cNvPr>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5068;p53">
              <a:extLst>
                <a:ext uri="{FF2B5EF4-FFF2-40B4-BE49-F238E27FC236}">
                  <a16:creationId xmlns:a16="http://schemas.microsoft.com/office/drawing/2014/main" id="{289E10A5-9447-4032-9115-BB8EC71E40EE}"/>
                </a:ext>
              </a:extLst>
            </p:cNvPr>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5069;p53">
              <a:extLst>
                <a:ext uri="{FF2B5EF4-FFF2-40B4-BE49-F238E27FC236}">
                  <a16:creationId xmlns:a16="http://schemas.microsoft.com/office/drawing/2014/main" id="{EE945E03-CD9B-4434-BF77-EDAF11F55C39}"/>
                </a:ext>
              </a:extLst>
            </p:cNvPr>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5070;p53">
              <a:extLst>
                <a:ext uri="{FF2B5EF4-FFF2-40B4-BE49-F238E27FC236}">
                  <a16:creationId xmlns:a16="http://schemas.microsoft.com/office/drawing/2014/main" id="{DFA1C478-3C08-4780-A8D5-C7DD5E55D12C}"/>
                </a:ext>
              </a:extLst>
            </p:cNvPr>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5071;p53">
              <a:extLst>
                <a:ext uri="{FF2B5EF4-FFF2-40B4-BE49-F238E27FC236}">
                  <a16:creationId xmlns:a16="http://schemas.microsoft.com/office/drawing/2014/main" id="{534B797A-7285-4436-911A-CC57D6CA0C1B}"/>
                </a:ext>
              </a:extLst>
            </p:cNvPr>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5072;p53">
              <a:extLst>
                <a:ext uri="{FF2B5EF4-FFF2-40B4-BE49-F238E27FC236}">
                  <a16:creationId xmlns:a16="http://schemas.microsoft.com/office/drawing/2014/main" id="{118C743C-AE14-4465-BE74-C3F2EE5E12E0}"/>
                </a:ext>
              </a:extLst>
            </p:cNvPr>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5073;p53">
              <a:extLst>
                <a:ext uri="{FF2B5EF4-FFF2-40B4-BE49-F238E27FC236}">
                  <a16:creationId xmlns:a16="http://schemas.microsoft.com/office/drawing/2014/main" id="{35525D27-DEF8-4C1B-A102-A2208FB1CF8B}"/>
                </a:ext>
              </a:extLst>
            </p:cNvPr>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5074;p53">
              <a:extLst>
                <a:ext uri="{FF2B5EF4-FFF2-40B4-BE49-F238E27FC236}">
                  <a16:creationId xmlns:a16="http://schemas.microsoft.com/office/drawing/2014/main" id="{E9D7300F-AA96-49F7-9C18-B94A950F5E42}"/>
                </a:ext>
              </a:extLst>
            </p:cNvPr>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5075;p53">
              <a:extLst>
                <a:ext uri="{FF2B5EF4-FFF2-40B4-BE49-F238E27FC236}">
                  <a16:creationId xmlns:a16="http://schemas.microsoft.com/office/drawing/2014/main" id="{F96C9EF0-28F0-4CBB-840B-9CA2F959C89D}"/>
                </a:ext>
              </a:extLst>
            </p:cNvPr>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5076;p53">
              <a:extLst>
                <a:ext uri="{FF2B5EF4-FFF2-40B4-BE49-F238E27FC236}">
                  <a16:creationId xmlns:a16="http://schemas.microsoft.com/office/drawing/2014/main" id="{5C0C4CEE-F3E0-43A9-A6BE-4B7D996D2031}"/>
                </a:ext>
              </a:extLst>
            </p:cNvPr>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5077;p53">
              <a:extLst>
                <a:ext uri="{FF2B5EF4-FFF2-40B4-BE49-F238E27FC236}">
                  <a16:creationId xmlns:a16="http://schemas.microsoft.com/office/drawing/2014/main" id="{9B0D2B2E-EBC5-48F9-A303-7EFEB30B1CF3}"/>
                </a:ext>
              </a:extLst>
            </p:cNvPr>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5078;p53">
              <a:extLst>
                <a:ext uri="{FF2B5EF4-FFF2-40B4-BE49-F238E27FC236}">
                  <a16:creationId xmlns:a16="http://schemas.microsoft.com/office/drawing/2014/main" id="{47071EA5-4FF2-4C57-AAAA-B1442BB66D01}"/>
                </a:ext>
              </a:extLst>
            </p:cNvPr>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5079;p53">
              <a:extLst>
                <a:ext uri="{FF2B5EF4-FFF2-40B4-BE49-F238E27FC236}">
                  <a16:creationId xmlns:a16="http://schemas.microsoft.com/office/drawing/2014/main" id="{14DDF95D-2432-4B16-8B93-3E04AD9B832F}"/>
                </a:ext>
              </a:extLst>
            </p:cNvPr>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5080;p53">
              <a:extLst>
                <a:ext uri="{FF2B5EF4-FFF2-40B4-BE49-F238E27FC236}">
                  <a16:creationId xmlns:a16="http://schemas.microsoft.com/office/drawing/2014/main" id="{7DCD8BD7-E231-425A-AE1A-630C24C51BF3}"/>
                </a:ext>
              </a:extLst>
            </p:cNvPr>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5081;p53">
              <a:extLst>
                <a:ext uri="{FF2B5EF4-FFF2-40B4-BE49-F238E27FC236}">
                  <a16:creationId xmlns:a16="http://schemas.microsoft.com/office/drawing/2014/main" id="{D2A9A2D5-285E-459D-ABC6-40FADCCB33B0}"/>
                </a:ext>
              </a:extLst>
            </p:cNvPr>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5082;p53">
              <a:extLst>
                <a:ext uri="{FF2B5EF4-FFF2-40B4-BE49-F238E27FC236}">
                  <a16:creationId xmlns:a16="http://schemas.microsoft.com/office/drawing/2014/main" id="{DBF2A749-1BC9-4A10-B3F6-FCC559871357}"/>
                </a:ext>
              </a:extLst>
            </p:cNvPr>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5083;p53">
              <a:extLst>
                <a:ext uri="{FF2B5EF4-FFF2-40B4-BE49-F238E27FC236}">
                  <a16:creationId xmlns:a16="http://schemas.microsoft.com/office/drawing/2014/main" id="{5EE76361-32AC-45F8-B289-DD5FAB7BD566}"/>
                </a:ext>
              </a:extLst>
            </p:cNvPr>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5084;p53">
              <a:extLst>
                <a:ext uri="{FF2B5EF4-FFF2-40B4-BE49-F238E27FC236}">
                  <a16:creationId xmlns:a16="http://schemas.microsoft.com/office/drawing/2014/main" id="{D39B439A-BF8E-4C04-A4A2-4DF0392F2E8F}"/>
                </a:ext>
              </a:extLst>
            </p:cNvPr>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5085;p53">
              <a:extLst>
                <a:ext uri="{FF2B5EF4-FFF2-40B4-BE49-F238E27FC236}">
                  <a16:creationId xmlns:a16="http://schemas.microsoft.com/office/drawing/2014/main" id="{A9820B68-9CA8-4E9D-8A0D-85E47C675DD8}"/>
                </a:ext>
              </a:extLst>
            </p:cNvPr>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5086;p53">
              <a:extLst>
                <a:ext uri="{FF2B5EF4-FFF2-40B4-BE49-F238E27FC236}">
                  <a16:creationId xmlns:a16="http://schemas.microsoft.com/office/drawing/2014/main" id="{91CB1ECD-1D14-4BAC-9893-DF65A1BF2A1A}"/>
                </a:ext>
              </a:extLst>
            </p:cNvPr>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5087;p53">
              <a:extLst>
                <a:ext uri="{FF2B5EF4-FFF2-40B4-BE49-F238E27FC236}">
                  <a16:creationId xmlns:a16="http://schemas.microsoft.com/office/drawing/2014/main" id="{3E81C16E-7D4F-4696-B5B6-53AA6077E0CE}"/>
                </a:ext>
              </a:extLst>
            </p:cNvPr>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5088;p53">
              <a:extLst>
                <a:ext uri="{FF2B5EF4-FFF2-40B4-BE49-F238E27FC236}">
                  <a16:creationId xmlns:a16="http://schemas.microsoft.com/office/drawing/2014/main" id="{2CD1E0AD-24B5-489E-ACC7-8FAB6769CE41}"/>
                </a:ext>
              </a:extLst>
            </p:cNvPr>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5089;p53">
              <a:extLst>
                <a:ext uri="{FF2B5EF4-FFF2-40B4-BE49-F238E27FC236}">
                  <a16:creationId xmlns:a16="http://schemas.microsoft.com/office/drawing/2014/main" id="{9B084BA8-7591-4FA7-8225-372EEFA9B545}"/>
                </a:ext>
              </a:extLst>
            </p:cNvPr>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5090;p53">
              <a:extLst>
                <a:ext uri="{FF2B5EF4-FFF2-40B4-BE49-F238E27FC236}">
                  <a16:creationId xmlns:a16="http://schemas.microsoft.com/office/drawing/2014/main" id="{09F8D6E4-E66B-437D-88B6-277AC5AD44B0}"/>
                </a:ext>
              </a:extLst>
            </p:cNvPr>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5091;p53">
              <a:extLst>
                <a:ext uri="{FF2B5EF4-FFF2-40B4-BE49-F238E27FC236}">
                  <a16:creationId xmlns:a16="http://schemas.microsoft.com/office/drawing/2014/main" id="{3615F09C-CE89-4FE3-97CE-60A310FA91F9}"/>
                </a:ext>
              </a:extLst>
            </p:cNvPr>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5092;p53">
              <a:extLst>
                <a:ext uri="{FF2B5EF4-FFF2-40B4-BE49-F238E27FC236}">
                  <a16:creationId xmlns:a16="http://schemas.microsoft.com/office/drawing/2014/main" id="{C2C4A1C8-48E4-4739-A0B5-D5F0C2C039C3}"/>
                </a:ext>
              </a:extLst>
            </p:cNvPr>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5093;p53">
              <a:extLst>
                <a:ext uri="{FF2B5EF4-FFF2-40B4-BE49-F238E27FC236}">
                  <a16:creationId xmlns:a16="http://schemas.microsoft.com/office/drawing/2014/main" id="{7DA6A565-B396-41E0-BEC8-C886FD09BA37}"/>
                </a:ext>
              </a:extLst>
            </p:cNvPr>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5094;p53">
              <a:extLst>
                <a:ext uri="{FF2B5EF4-FFF2-40B4-BE49-F238E27FC236}">
                  <a16:creationId xmlns:a16="http://schemas.microsoft.com/office/drawing/2014/main" id="{DC23E3E5-6A69-488A-96FD-F9169864FED4}"/>
                </a:ext>
              </a:extLst>
            </p:cNvPr>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5095;p53">
              <a:extLst>
                <a:ext uri="{FF2B5EF4-FFF2-40B4-BE49-F238E27FC236}">
                  <a16:creationId xmlns:a16="http://schemas.microsoft.com/office/drawing/2014/main" id="{1EDA2E55-056F-45FD-8B70-1ECB01A341F7}"/>
                </a:ext>
              </a:extLst>
            </p:cNvPr>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5096;p53">
              <a:extLst>
                <a:ext uri="{FF2B5EF4-FFF2-40B4-BE49-F238E27FC236}">
                  <a16:creationId xmlns:a16="http://schemas.microsoft.com/office/drawing/2014/main" id="{89825070-0F99-46A5-80A7-EFBBD2FEFA8A}"/>
                </a:ext>
              </a:extLst>
            </p:cNvPr>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5097;p53">
              <a:extLst>
                <a:ext uri="{FF2B5EF4-FFF2-40B4-BE49-F238E27FC236}">
                  <a16:creationId xmlns:a16="http://schemas.microsoft.com/office/drawing/2014/main" id="{E187212F-78E5-4874-A29A-BE00369B6BBC}"/>
                </a:ext>
              </a:extLst>
            </p:cNvPr>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5098;p53">
              <a:extLst>
                <a:ext uri="{FF2B5EF4-FFF2-40B4-BE49-F238E27FC236}">
                  <a16:creationId xmlns:a16="http://schemas.microsoft.com/office/drawing/2014/main" id="{40D0C168-B22D-45BC-B7B9-94867915D3A3}"/>
                </a:ext>
              </a:extLst>
            </p:cNvPr>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5099;p53">
              <a:extLst>
                <a:ext uri="{FF2B5EF4-FFF2-40B4-BE49-F238E27FC236}">
                  <a16:creationId xmlns:a16="http://schemas.microsoft.com/office/drawing/2014/main" id="{E62CCDBA-3F5E-47B2-9932-C577060BFD0A}"/>
                </a:ext>
              </a:extLst>
            </p:cNvPr>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5100;p53">
              <a:extLst>
                <a:ext uri="{FF2B5EF4-FFF2-40B4-BE49-F238E27FC236}">
                  <a16:creationId xmlns:a16="http://schemas.microsoft.com/office/drawing/2014/main" id="{8FC7AC87-2891-4059-9143-2C3E941AA970}"/>
                </a:ext>
              </a:extLst>
            </p:cNvPr>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5101;p53">
              <a:extLst>
                <a:ext uri="{FF2B5EF4-FFF2-40B4-BE49-F238E27FC236}">
                  <a16:creationId xmlns:a16="http://schemas.microsoft.com/office/drawing/2014/main" id="{D6F9935A-2930-4D90-B4F3-7DA17D47297E}"/>
                </a:ext>
              </a:extLst>
            </p:cNvPr>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5102;p53">
              <a:extLst>
                <a:ext uri="{FF2B5EF4-FFF2-40B4-BE49-F238E27FC236}">
                  <a16:creationId xmlns:a16="http://schemas.microsoft.com/office/drawing/2014/main" id="{71C8C1A6-2930-4C76-BAB1-52A3330F275A}"/>
                </a:ext>
              </a:extLst>
            </p:cNvPr>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5103;p53">
              <a:extLst>
                <a:ext uri="{FF2B5EF4-FFF2-40B4-BE49-F238E27FC236}">
                  <a16:creationId xmlns:a16="http://schemas.microsoft.com/office/drawing/2014/main" id="{6C76ACCC-AA55-4852-94CF-1BCEA3E01D2D}"/>
                </a:ext>
              </a:extLst>
            </p:cNvPr>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5104;p53">
              <a:extLst>
                <a:ext uri="{FF2B5EF4-FFF2-40B4-BE49-F238E27FC236}">
                  <a16:creationId xmlns:a16="http://schemas.microsoft.com/office/drawing/2014/main" id="{542989DD-28D8-4B5D-AA42-3849B5B30615}"/>
                </a:ext>
              </a:extLst>
            </p:cNvPr>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5105;p53">
              <a:extLst>
                <a:ext uri="{FF2B5EF4-FFF2-40B4-BE49-F238E27FC236}">
                  <a16:creationId xmlns:a16="http://schemas.microsoft.com/office/drawing/2014/main" id="{EBDD9858-82F0-4242-88BF-527EFD0F51FD}"/>
                </a:ext>
              </a:extLst>
            </p:cNvPr>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5106;p53">
              <a:extLst>
                <a:ext uri="{FF2B5EF4-FFF2-40B4-BE49-F238E27FC236}">
                  <a16:creationId xmlns:a16="http://schemas.microsoft.com/office/drawing/2014/main" id="{DB4305F8-D5A8-4BE1-9E0C-3C2E3C30C365}"/>
                </a:ext>
              </a:extLst>
            </p:cNvPr>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5107;p53">
              <a:extLst>
                <a:ext uri="{FF2B5EF4-FFF2-40B4-BE49-F238E27FC236}">
                  <a16:creationId xmlns:a16="http://schemas.microsoft.com/office/drawing/2014/main" id="{78826986-8B60-45D6-B644-75B96C54CDDB}"/>
                </a:ext>
              </a:extLst>
            </p:cNvPr>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5108;p53">
              <a:extLst>
                <a:ext uri="{FF2B5EF4-FFF2-40B4-BE49-F238E27FC236}">
                  <a16:creationId xmlns:a16="http://schemas.microsoft.com/office/drawing/2014/main" id="{34D36A9B-132A-4EB3-9192-E920ECF8DDDE}"/>
                </a:ext>
              </a:extLst>
            </p:cNvPr>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5109;p53">
              <a:extLst>
                <a:ext uri="{FF2B5EF4-FFF2-40B4-BE49-F238E27FC236}">
                  <a16:creationId xmlns:a16="http://schemas.microsoft.com/office/drawing/2014/main" id="{87242488-6C55-4B28-9EB6-05081EC118F8}"/>
                </a:ext>
              </a:extLst>
            </p:cNvPr>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5110;p53">
              <a:extLst>
                <a:ext uri="{FF2B5EF4-FFF2-40B4-BE49-F238E27FC236}">
                  <a16:creationId xmlns:a16="http://schemas.microsoft.com/office/drawing/2014/main" id="{C4E49FDA-604B-4588-A39C-8BD52A411288}"/>
                </a:ext>
              </a:extLst>
            </p:cNvPr>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5111;p53">
              <a:extLst>
                <a:ext uri="{FF2B5EF4-FFF2-40B4-BE49-F238E27FC236}">
                  <a16:creationId xmlns:a16="http://schemas.microsoft.com/office/drawing/2014/main" id="{E29B0BCD-FE20-4FBB-A3D0-4B613C90DADC}"/>
                </a:ext>
              </a:extLst>
            </p:cNvPr>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5112;p53">
              <a:extLst>
                <a:ext uri="{FF2B5EF4-FFF2-40B4-BE49-F238E27FC236}">
                  <a16:creationId xmlns:a16="http://schemas.microsoft.com/office/drawing/2014/main" id="{27E832D3-FAC6-46BE-851C-D43D9B3A7E77}"/>
                </a:ext>
              </a:extLst>
            </p:cNvPr>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5113;p53">
              <a:extLst>
                <a:ext uri="{FF2B5EF4-FFF2-40B4-BE49-F238E27FC236}">
                  <a16:creationId xmlns:a16="http://schemas.microsoft.com/office/drawing/2014/main" id="{9734CB2E-787B-4266-9FD2-BFFA1AC046E5}"/>
                </a:ext>
              </a:extLst>
            </p:cNvPr>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5114;p53">
              <a:extLst>
                <a:ext uri="{FF2B5EF4-FFF2-40B4-BE49-F238E27FC236}">
                  <a16:creationId xmlns:a16="http://schemas.microsoft.com/office/drawing/2014/main" id="{CBF7A20E-550E-47DD-B97A-D8A000B78A96}"/>
                </a:ext>
              </a:extLst>
            </p:cNvPr>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5115;p53">
              <a:extLst>
                <a:ext uri="{FF2B5EF4-FFF2-40B4-BE49-F238E27FC236}">
                  <a16:creationId xmlns:a16="http://schemas.microsoft.com/office/drawing/2014/main" id="{331A54CE-BB9C-43BA-A1F7-6011F3A57630}"/>
                </a:ext>
              </a:extLst>
            </p:cNvPr>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5116;p53">
              <a:extLst>
                <a:ext uri="{FF2B5EF4-FFF2-40B4-BE49-F238E27FC236}">
                  <a16:creationId xmlns:a16="http://schemas.microsoft.com/office/drawing/2014/main" id="{C12D82C9-C273-43CC-BAF1-AB9508250B05}"/>
                </a:ext>
              </a:extLst>
            </p:cNvPr>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5117;p53">
              <a:extLst>
                <a:ext uri="{FF2B5EF4-FFF2-40B4-BE49-F238E27FC236}">
                  <a16:creationId xmlns:a16="http://schemas.microsoft.com/office/drawing/2014/main" id="{E985151C-FB85-46FA-9F52-20D9AABCE002}"/>
                </a:ext>
              </a:extLst>
            </p:cNvPr>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5118;p53">
              <a:extLst>
                <a:ext uri="{FF2B5EF4-FFF2-40B4-BE49-F238E27FC236}">
                  <a16:creationId xmlns:a16="http://schemas.microsoft.com/office/drawing/2014/main" id="{353453A6-18F7-4BF4-938E-4BB0BFCF9B8D}"/>
                </a:ext>
              </a:extLst>
            </p:cNvPr>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5119;p53">
              <a:extLst>
                <a:ext uri="{FF2B5EF4-FFF2-40B4-BE49-F238E27FC236}">
                  <a16:creationId xmlns:a16="http://schemas.microsoft.com/office/drawing/2014/main" id="{45BE5275-8BBF-4A00-A85C-98B584008FE8}"/>
                </a:ext>
              </a:extLst>
            </p:cNvPr>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5120;p53">
              <a:extLst>
                <a:ext uri="{FF2B5EF4-FFF2-40B4-BE49-F238E27FC236}">
                  <a16:creationId xmlns:a16="http://schemas.microsoft.com/office/drawing/2014/main" id="{73143E91-C8A0-467C-A84C-DDE3C9082F41}"/>
                </a:ext>
              </a:extLst>
            </p:cNvPr>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5121;p53">
              <a:extLst>
                <a:ext uri="{FF2B5EF4-FFF2-40B4-BE49-F238E27FC236}">
                  <a16:creationId xmlns:a16="http://schemas.microsoft.com/office/drawing/2014/main" id="{F71CA314-D9DB-4B33-BA8C-01BCEE866898}"/>
                </a:ext>
              </a:extLst>
            </p:cNvPr>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5122;p53">
              <a:extLst>
                <a:ext uri="{FF2B5EF4-FFF2-40B4-BE49-F238E27FC236}">
                  <a16:creationId xmlns:a16="http://schemas.microsoft.com/office/drawing/2014/main" id="{969A4809-4F5C-4D7D-9709-56577FA67506}"/>
                </a:ext>
              </a:extLst>
            </p:cNvPr>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5123;p53">
              <a:extLst>
                <a:ext uri="{FF2B5EF4-FFF2-40B4-BE49-F238E27FC236}">
                  <a16:creationId xmlns:a16="http://schemas.microsoft.com/office/drawing/2014/main" id="{AF2BD7AF-A454-40EC-8CC0-44A4F88FE2E3}"/>
                </a:ext>
              </a:extLst>
            </p:cNvPr>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5124;p53">
              <a:extLst>
                <a:ext uri="{FF2B5EF4-FFF2-40B4-BE49-F238E27FC236}">
                  <a16:creationId xmlns:a16="http://schemas.microsoft.com/office/drawing/2014/main" id="{1FA56FB1-39AC-4311-9CDC-4288F9BDACD5}"/>
                </a:ext>
              </a:extLst>
            </p:cNvPr>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5125;p53">
              <a:extLst>
                <a:ext uri="{FF2B5EF4-FFF2-40B4-BE49-F238E27FC236}">
                  <a16:creationId xmlns:a16="http://schemas.microsoft.com/office/drawing/2014/main" id="{A9687F26-E3A3-4787-BF7C-5AC5EB183659}"/>
                </a:ext>
              </a:extLst>
            </p:cNvPr>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5126;p53">
              <a:extLst>
                <a:ext uri="{FF2B5EF4-FFF2-40B4-BE49-F238E27FC236}">
                  <a16:creationId xmlns:a16="http://schemas.microsoft.com/office/drawing/2014/main" id="{9EACC4D0-983E-43B1-861F-BEC00A7513AF}"/>
                </a:ext>
              </a:extLst>
            </p:cNvPr>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5127;p53">
              <a:extLst>
                <a:ext uri="{FF2B5EF4-FFF2-40B4-BE49-F238E27FC236}">
                  <a16:creationId xmlns:a16="http://schemas.microsoft.com/office/drawing/2014/main" id="{C418AB8B-A141-4071-BDB0-703CD0831658}"/>
                </a:ext>
              </a:extLst>
            </p:cNvPr>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5128;p53">
              <a:extLst>
                <a:ext uri="{FF2B5EF4-FFF2-40B4-BE49-F238E27FC236}">
                  <a16:creationId xmlns:a16="http://schemas.microsoft.com/office/drawing/2014/main" id="{B33ED4F4-8848-4694-92A1-57B9BCD544BA}"/>
                </a:ext>
              </a:extLst>
            </p:cNvPr>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5129;p53">
              <a:extLst>
                <a:ext uri="{FF2B5EF4-FFF2-40B4-BE49-F238E27FC236}">
                  <a16:creationId xmlns:a16="http://schemas.microsoft.com/office/drawing/2014/main" id="{3A8E1FAB-5C41-4C4B-AD01-627CFA1CE61A}"/>
                </a:ext>
              </a:extLst>
            </p:cNvPr>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5130;p53">
              <a:extLst>
                <a:ext uri="{FF2B5EF4-FFF2-40B4-BE49-F238E27FC236}">
                  <a16:creationId xmlns:a16="http://schemas.microsoft.com/office/drawing/2014/main" id="{E2AEEAAE-BC38-42ED-A7AB-B4231384CE93}"/>
                </a:ext>
              </a:extLst>
            </p:cNvPr>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5131;p53">
              <a:extLst>
                <a:ext uri="{FF2B5EF4-FFF2-40B4-BE49-F238E27FC236}">
                  <a16:creationId xmlns:a16="http://schemas.microsoft.com/office/drawing/2014/main" id="{AA2557F5-7B87-4A66-9D8E-BA25AAD09F43}"/>
                </a:ext>
              </a:extLst>
            </p:cNvPr>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5132;p53">
              <a:extLst>
                <a:ext uri="{FF2B5EF4-FFF2-40B4-BE49-F238E27FC236}">
                  <a16:creationId xmlns:a16="http://schemas.microsoft.com/office/drawing/2014/main" id="{90F36650-F183-4BE1-A743-AAEF4141F70C}"/>
                </a:ext>
              </a:extLst>
            </p:cNvPr>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5133;p53">
              <a:extLst>
                <a:ext uri="{FF2B5EF4-FFF2-40B4-BE49-F238E27FC236}">
                  <a16:creationId xmlns:a16="http://schemas.microsoft.com/office/drawing/2014/main" id="{0EF3A80A-64EC-48BD-AD92-04F770B0F600}"/>
                </a:ext>
              </a:extLst>
            </p:cNvPr>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5134;p53">
              <a:extLst>
                <a:ext uri="{FF2B5EF4-FFF2-40B4-BE49-F238E27FC236}">
                  <a16:creationId xmlns:a16="http://schemas.microsoft.com/office/drawing/2014/main" id="{433EBFF8-000D-476B-A162-49021DBBF0BA}"/>
                </a:ext>
              </a:extLst>
            </p:cNvPr>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5135;p53">
              <a:extLst>
                <a:ext uri="{FF2B5EF4-FFF2-40B4-BE49-F238E27FC236}">
                  <a16:creationId xmlns:a16="http://schemas.microsoft.com/office/drawing/2014/main" id="{954DA179-3E45-401C-9D4B-FBE06D83CDD0}"/>
                </a:ext>
              </a:extLst>
            </p:cNvPr>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5136;p53">
              <a:extLst>
                <a:ext uri="{FF2B5EF4-FFF2-40B4-BE49-F238E27FC236}">
                  <a16:creationId xmlns:a16="http://schemas.microsoft.com/office/drawing/2014/main" id="{84527863-058C-4EC9-AADA-CD8E269D5BD8}"/>
                </a:ext>
              </a:extLst>
            </p:cNvPr>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5137;p53">
              <a:extLst>
                <a:ext uri="{FF2B5EF4-FFF2-40B4-BE49-F238E27FC236}">
                  <a16:creationId xmlns:a16="http://schemas.microsoft.com/office/drawing/2014/main" id="{5ECD3E0F-E944-42EA-A460-1D236DFA1D03}"/>
                </a:ext>
              </a:extLst>
            </p:cNvPr>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5138;p53">
              <a:extLst>
                <a:ext uri="{FF2B5EF4-FFF2-40B4-BE49-F238E27FC236}">
                  <a16:creationId xmlns:a16="http://schemas.microsoft.com/office/drawing/2014/main" id="{2B2C9DBA-F0C1-44DD-9121-33786979B6F2}"/>
                </a:ext>
              </a:extLst>
            </p:cNvPr>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5139;p53">
              <a:extLst>
                <a:ext uri="{FF2B5EF4-FFF2-40B4-BE49-F238E27FC236}">
                  <a16:creationId xmlns:a16="http://schemas.microsoft.com/office/drawing/2014/main" id="{F30DDFC5-AC99-46E7-B8EA-E23B7CBB6A02}"/>
                </a:ext>
              </a:extLst>
            </p:cNvPr>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5140;p53">
              <a:extLst>
                <a:ext uri="{FF2B5EF4-FFF2-40B4-BE49-F238E27FC236}">
                  <a16:creationId xmlns:a16="http://schemas.microsoft.com/office/drawing/2014/main" id="{FE6F2765-4AA5-4D06-B42C-48C5BB214D15}"/>
                </a:ext>
              </a:extLst>
            </p:cNvPr>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5141;p53">
              <a:extLst>
                <a:ext uri="{FF2B5EF4-FFF2-40B4-BE49-F238E27FC236}">
                  <a16:creationId xmlns:a16="http://schemas.microsoft.com/office/drawing/2014/main" id="{DF5D7EDC-A85C-48BC-B418-E7FF5E8D911C}"/>
                </a:ext>
              </a:extLst>
            </p:cNvPr>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5142;p53">
              <a:extLst>
                <a:ext uri="{FF2B5EF4-FFF2-40B4-BE49-F238E27FC236}">
                  <a16:creationId xmlns:a16="http://schemas.microsoft.com/office/drawing/2014/main" id="{247AA9D7-7DA2-4C93-B2B8-E339679D95FA}"/>
                </a:ext>
              </a:extLst>
            </p:cNvPr>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5143;p53">
              <a:extLst>
                <a:ext uri="{FF2B5EF4-FFF2-40B4-BE49-F238E27FC236}">
                  <a16:creationId xmlns:a16="http://schemas.microsoft.com/office/drawing/2014/main" id="{A77D3CA0-764A-40B9-8B0B-0DDB176AA3AA}"/>
                </a:ext>
              </a:extLst>
            </p:cNvPr>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5144;p53">
              <a:extLst>
                <a:ext uri="{FF2B5EF4-FFF2-40B4-BE49-F238E27FC236}">
                  <a16:creationId xmlns:a16="http://schemas.microsoft.com/office/drawing/2014/main" id="{A0D53F21-6854-4D69-8A13-A0D1712ECCDA}"/>
                </a:ext>
              </a:extLst>
            </p:cNvPr>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5145;p53">
              <a:extLst>
                <a:ext uri="{FF2B5EF4-FFF2-40B4-BE49-F238E27FC236}">
                  <a16:creationId xmlns:a16="http://schemas.microsoft.com/office/drawing/2014/main" id="{F31B2033-6A8A-4556-9B2E-80ADC49DB807}"/>
                </a:ext>
              </a:extLst>
            </p:cNvPr>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5146;p53">
              <a:extLst>
                <a:ext uri="{FF2B5EF4-FFF2-40B4-BE49-F238E27FC236}">
                  <a16:creationId xmlns:a16="http://schemas.microsoft.com/office/drawing/2014/main" id="{B67F68B2-C231-464B-881C-B8E68B5F8E33}"/>
                </a:ext>
              </a:extLst>
            </p:cNvPr>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5147;p53">
              <a:extLst>
                <a:ext uri="{FF2B5EF4-FFF2-40B4-BE49-F238E27FC236}">
                  <a16:creationId xmlns:a16="http://schemas.microsoft.com/office/drawing/2014/main" id="{55D99D16-9C46-453B-A151-B2528CD3567E}"/>
                </a:ext>
              </a:extLst>
            </p:cNvPr>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5148;p53">
              <a:extLst>
                <a:ext uri="{FF2B5EF4-FFF2-40B4-BE49-F238E27FC236}">
                  <a16:creationId xmlns:a16="http://schemas.microsoft.com/office/drawing/2014/main" id="{6E8664D2-5997-4D39-AA51-AD13F1771910}"/>
                </a:ext>
              </a:extLst>
            </p:cNvPr>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5149;p53">
              <a:extLst>
                <a:ext uri="{FF2B5EF4-FFF2-40B4-BE49-F238E27FC236}">
                  <a16:creationId xmlns:a16="http://schemas.microsoft.com/office/drawing/2014/main" id="{542BB533-19A9-4D5E-92CC-31506835031F}"/>
                </a:ext>
              </a:extLst>
            </p:cNvPr>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5150;p53">
              <a:extLst>
                <a:ext uri="{FF2B5EF4-FFF2-40B4-BE49-F238E27FC236}">
                  <a16:creationId xmlns:a16="http://schemas.microsoft.com/office/drawing/2014/main" id="{E45A2017-EEA2-4C51-AF84-80DAEFF4FD34}"/>
                </a:ext>
              </a:extLst>
            </p:cNvPr>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5151;p53">
              <a:extLst>
                <a:ext uri="{FF2B5EF4-FFF2-40B4-BE49-F238E27FC236}">
                  <a16:creationId xmlns:a16="http://schemas.microsoft.com/office/drawing/2014/main" id="{F09B190E-A088-4563-852A-A3F7D25CF255}"/>
                </a:ext>
              </a:extLst>
            </p:cNvPr>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5152;p53">
              <a:extLst>
                <a:ext uri="{FF2B5EF4-FFF2-40B4-BE49-F238E27FC236}">
                  <a16:creationId xmlns:a16="http://schemas.microsoft.com/office/drawing/2014/main" id="{C6623DAA-9DEB-496C-83DA-1C7F038BB513}"/>
                </a:ext>
              </a:extLst>
            </p:cNvPr>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5153;p53">
              <a:extLst>
                <a:ext uri="{FF2B5EF4-FFF2-40B4-BE49-F238E27FC236}">
                  <a16:creationId xmlns:a16="http://schemas.microsoft.com/office/drawing/2014/main" id="{43D69A34-7F5C-4C86-8D07-456B74067843}"/>
                </a:ext>
              </a:extLst>
            </p:cNvPr>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5154;p53">
              <a:extLst>
                <a:ext uri="{FF2B5EF4-FFF2-40B4-BE49-F238E27FC236}">
                  <a16:creationId xmlns:a16="http://schemas.microsoft.com/office/drawing/2014/main" id="{9EC23209-E658-4EC3-A4A7-B1D10D0FCF12}"/>
                </a:ext>
              </a:extLst>
            </p:cNvPr>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5155;p53">
              <a:extLst>
                <a:ext uri="{FF2B5EF4-FFF2-40B4-BE49-F238E27FC236}">
                  <a16:creationId xmlns:a16="http://schemas.microsoft.com/office/drawing/2014/main" id="{3716B229-C35E-4BB2-A7E5-10D41109376E}"/>
                </a:ext>
              </a:extLst>
            </p:cNvPr>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5156;p53">
              <a:extLst>
                <a:ext uri="{FF2B5EF4-FFF2-40B4-BE49-F238E27FC236}">
                  <a16:creationId xmlns:a16="http://schemas.microsoft.com/office/drawing/2014/main" id="{0DFD1AF7-81F8-4918-8B47-CB0C5454EEF1}"/>
                </a:ext>
              </a:extLst>
            </p:cNvPr>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5157;p53">
              <a:extLst>
                <a:ext uri="{FF2B5EF4-FFF2-40B4-BE49-F238E27FC236}">
                  <a16:creationId xmlns:a16="http://schemas.microsoft.com/office/drawing/2014/main" id="{5A55D666-BCFA-4BA3-A162-9DCD7EA92390}"/>
                </a:ext>
              </a:extLst>
            </p:cNvPr>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5158;p53">
              <a:extLst>
                <a:ext uri="{FF2B5EF4-FFF2-40B4-BE49-F238E27FC236}">
                  <a16:creationId xmlns:a16="http://schemas.microsoft.com/office/drawing/2014/main" id="{34EA5CA5-63F1-44A3-9FD5-107C43435FD2}"/>
                </a:ext>
              </a:extLst>
            </p:cNvPr>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5159;p53">
              <a:extLst>
                <a:ext uri="{FF2B5EF4-FFF2-40B4-BE49-F238E27FC236}">
                  <a16:creationId xmlns:a16="http://schemas.microsoft.com/office/drawing/2014/main" id="{7477BDA0-E2C3-4437-B38E-FB2D8A435312}"/>
                </a:ext>
              </a:extLst>
            </p:cNvPr>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5160;p53">
              <a:extLst>
                <a:ext uri="{FF2B5EF4-FFF2-40B4-BE49-F238E27FC236}">
                  <a16:creationId xmlns:a16="http://schemas.microsoft.com/office/drawing/2014/main" id="{5B457FF3-D37B-4F5C-9243-47ABF84B1D13}"/>
                </a:ext>
              </a:extLst>
            </p:cNvPr>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5161;p53">
              <a:extLst>
                <a:ext uri="{FF2B5EF4-FFF2-40B4-BE49-F238E27FC236}">
                  <a16:creationId xmlns:a16="http://schemas.microsoft.com/office/drawing/2014/main" id="{7364607C-8865-4AE5-8900-BD8E49BAD669}"/>
                </a:ext>
              </a:extLst>
            </p:cNvPr>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5162;p53">
              <a:extLst>
                <a:ext uri="{FF2B5EF4-FFF2-40B4-BE49-F238E27FC236}">
                  <a16:creationId xmlns:a16="http://schemas.microsoft.com/office/drawing/2014/main" id="{7DD73E00-4206-4D70-BBD8-BB9F5F2D7661}"/>
                </a:ext>
              </a:extLst>
            </p:cNvPr>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5163;p53">
              <a:extLst>
                <a:ext uri="{FF2B5EF4-FFF2-40B4-BE49-F238E27FC236}">
                  <a16:creationId xmlns:a16="http://schemas.microsoft.com/office/drawing/2014/main" id="{79B1E1B0-6DF9-4808-A738-20E2EBB92AA5}"/>
                </a:ext>
              </a:extLst>
            </p:cNvPr>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5164;p53">
              <a:extLst>
                <a:ext uri="{FF2B5EF4-FFF2-40B4-BE49-F238E27FC236}">
                  <a16:creationId xmlns:a16="http://schemas.microsoft.com/office/drawing/2014/main" id="{9BD9362C-6331-4B02-9319-2369DB36F83C}"/>
                </a:ext>
              </a:extLst>
            </p:cNvPr>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5165;p53">
              <a:extLst>
                <a:ext uri="{FF2B5EF4-FFF2-40B4-BE49-F238E27FC236}">
                  <a16:creationId xmlns:a16="http://schemas.microsoft.com/office/drawing/2014/main" id="{443A8095-FF7E-4288-8D98-FDF8AE32EBED}"/>
                </a:ext>
              </a:extLst>
            </p:cNvPr>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5166;p53">
              <a:extLst>
                <a:ext uri="{FF2B5EF4-FFF2-40B4-BE49-F238E27FC236}">
                  <a16:creationId xmlns:a16="http://schemas.microsoft.com/office/drawing/2014/main" id="{258ECC95-99AC-4302-8B62-C16CFC57A619}"/>
                </a:ext>
              </a:extLst>
            </p:cNvPr>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5167;p53">
              <a:extLst>
                <a:ext uri="{FF2B5EF4-FFF2-40B4-BE49-F238E27FC236}">
                  <a16:creationId xmlns:a16="http://schemas.microsoft.com/office/drawing/2014/main" id="{1B6812E9-AD7A-4AF7-88C5-3C3547767E8D}"/>
                </a:ext>
              </a:extLst>
            </p:cNvPr>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5168;p53">
              <a:extLst>
                <a:ext uri="{FF2B5EF4-FFF2-40B4-BE49-F238E27FC236}">
                  <a16:creationId xmlns:a16="http://schemas.microsoft.com/office/drawing/2014/main" id="{413E53D0-F8C5-4881-BDC2-1497D7007B2B}"/>
                </a:ext>
              </a:extLst>
            </p:cNvPr>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5169;p53">
              <a:extLst>
                <a:ext uri="{FF2B5EF4-FFF2-40B4-BE49-F238E27FC236}">
                  <a16:creationId xmlns:a16="http://schemas.microsoft.com/office/drawing/2014/main" id="{137A3E3D-AC31-438F-937B-07ADDDF51E01}"/>
                </a:ext>
              </a:extLst>
            </p:cNvPr>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5170;p53">
              <a:extLst>
                <a:ext uri="{FF2B5EF4-FFF2-40B4-BE49-F238E27FC236}">
                  <a16:creationId xmlns:a16="http://schemas.microsoft.com/office/drawing/2014/main" id="{A08D08B5-6689-4AF2-B80B-2224A2FB7F90}"/>
                </a:ext>
              </a:extLst>
            </p:cNvPr>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5171;p53">
              <a:extLst>
                <a:ext uri="{FF2B5EF4-FFF2-40B4-BE49-F238E27FC236}">
                  <a16:creationId xmlns:a16="http://schemas.microsoft.com/office/drawing/2014/main" id="{82644D6B-E6DF-4CDD-A14A-63FFC5D818C3}"/>
                </a:ext>
              </a:extLst>
            </p:cNvPr>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5172;p53">
              <a:extLst>
                <a:ext uri="{FF2B5EF4-FFF2-40B4-BE49-F238E27FC236}">
                  <a16:creationId xmlns:a16="http://schemas.microsoft.com/office/drawing/2014/main" id="{ED0E9FA3-E143-44C1-AFF9-5FC09ED20B46}"/>
                </a:ext>
              </a:extLst>
            </p:cNvPr>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5173;p53">
              <a:extLst>
                <a:ext uri="{FF2B5EF4-FFF2-40B4-BE49-F238E27FC236}">
                  <a16:creationId xmlns:a16="http://schemas.microsoft.com/office/drawing/2014/main" id="{94CC1A1F-E2CF-4C08-8972-0734FF74CD05}"/>
                </a:ext>
              </a:extLst>
            </p:cNvPr>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5174;p53">
              <a:extLst>
                <a:ext uri="{FF2B5EF4-FFF2-40B4-BE49-F238E27FC236}">
                  <a16:creationId xmlns:a16="http://schemas.microsoft.com/office/drawing/2014/main" id="{C7E6C7C9-E383-4E0F-AB3F-5CFECD9740CD}"/>
                </a:ext>
              </a:extLst>
            </p:cNvPr>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5175;p53">
              <a:extLst>
                <a:ext uri="{FF2B5EF4-FFF2-40B4-BE49-F238E27FC236}">
                  <a16:creationId xmlns:a16="http://schemas.microsoft.com/office/drawing/2014/main" id="{CE7869FB-3D12-4DA3-9D01-403CE37E7C9B}"/>
                </a:ext>
              </a:extLst>
            </p:cNvPr>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5176;p53">
              <a:extLst>
                <a:ext uri="{FF2B5EF4-FFF2-40B4-BE49-F238E27FC236}">
                  <a16:creationId xmlns:a16="http://schemas.microsoft.com/office/drawing/2014/main" id="{BFEB1EB6-5AD3-4A19-9036-5656901AB144}"/>
                </a:ext>
              </a:extLst>
            </p:cNvPr>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5177;p53">
              <a:extLst>
                <a:ext uri="{FF2B5EF4-FFF2-40B4-BE49-F238E27FC236}">
                  <a16:creationId xmlns:a16="http://schemas.microsoft.com/office/drawing/2014/main" id="{CEC3776B-0032-4B07-9437-D1CD05111451}"/>
                </a:ext>
              </a:extLst>
            </p:cNvPr>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5178;p53">
              <a:extLst>
                <a:ext uri="{FF2B5EF4-FFF2-40B4-BE49-F238E27FC236}">
                  <a16:creationId xmlns:a16="http://schemas.microsoft.com/office/drawing/2014/main" id="{954B6C8A-CB5D-4082-942A-B876B599BB51}"/>
                </a:ext>
              </a:extLst>
            </p:cNvPr>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5179;p53">
              <a:extLst>
                <a:ext uri="{FF2B5EF4-FFF2-40B4-BE49-F238E27FC236}">
                  <a16:creationId xmlns:a16="http://schemas.microsoft.com/office/drawing/2014/main" id="{10066B07-61F3-4175-AC98-C87C4600E84C}"/>
                </a:ext>
              </a:extLst>
            </p:cNvPr>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5180;p53">
              <a:extLst>
                <a:ext uri="{FF2B5EF4-FFF2-40B4-BE49-F238E27FC236}">
                  <a16:creationId xmlns:a16="http://schemas.microsoft.com/office/drawing/2014/main" id="{4487E5AD-E3A3-493F-AF0A-C409952F012B}"/>
                </a:ext>
              </a:extLst>
            </p:cNvPr>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5181;p53">
              <a:extLst>
                <a:ext uri="{FF2B5EF4-FFF2-40B4-BE49-F238E27FC236}">
                  <a16:creationId xmlns:a16="http://schemas.microsoft.com/office/drawing/2014/main" id="{6A96F2F2-3740-481D-AC8D-60783FE9C801}"/>
                </a:ext>
              </a:extLst>
            </p:cNvPr>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5182;p53">
              <a:extLst>
                <a:ext uri="{FF2B5EF4-FFF2-40B4-BE49-F238E27FC236}">
                  <a16:creationId xmlns:a16="http://schemas.microsoft.com/office/drawing/2014/main" id="{A0821D7B-4788-4BC6-BCD5-BB0F3B0EEBF9}"/>
                </a:ext>
              </a:extLst>
            </p:cNvPr>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5183;p53">
              <a:extLst>
                <a:ext uri="{FF2B5EF4-FFF2-40B4-BE49-F238E27FC236}">
                  <a16:creationId xmlns:a16="http://schemas.microsoft.com/office/drawing/2014/main" id="{7515E275-2803-4C1E-89DE-1093CDB6AFCE}"/>
                </a:ext>
              </a:extLst>
            </p:cNvPr>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5184;p53">
              <a:extLst>
                <a:ext uri="{FF2B5EF4-FFF2-40B4-BE49-F238E27FC236}">
                  <a16:creationId xmlns:a16="http://schemas.microsoft.com/office/drawing/2014/main" id="{FB38EB5A-13A8-402B-8B6F-D2E69629A1A5}"/>
                </a:ext>
              </a:extLst>
            </p:cNvPr>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5185;p53">
              <a:extLst>
                <a:ext uri="{FF2B5EF4-FFF2-40B4-BE49-F238E27FC236}">
                  <a16:creationId xmlns:a16="http://schemas.microsoft.com/office/drawing/2014/main" id="{C572B2A7-05E6-4625-9ECA-01BAB6F4ED06}"/>
                </a:ext>
              </a:extLst>
            </p:cNvPr>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5186;p53">
              <a:extLst>
                <a:ext uri="{FF2B5EF4-FFF2-40B4-BE49-F238E27FC236}">
                  <a16:creationId xmlns:a16="http://schemas.microsoft.com/office/drawing/2014/main" id="{F3E0EB21-362F-441E-B772-7EDAAFA7F4CA}"/>
                </a:ext>
              </a:extLst>
            </p:cNvPr>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5187;p53">
              <a:extLst>
                <a:ext uri="{FF2B5EF4-FFF2-40B4-BE49-F238E27FC236}">
                  <a16:creationId xmlns:a16="http://schemas.microsoft.com/office/drawing/2014/main" id="{A1AD1403-0255-4F0D-91C9-CDA5E10C45A2}"/>
                </a:ext>
              </a:extLst>
            </p:cNvPr>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5188;p53">
              <a:extLst>
                <a:ext uri="{FF2B5EF4-FFF2-40B4-BE49-F238E27FC236}">
                  <a16:creationId xmlns:a16="http://schemas.microsoft.com/office/drawing/2014/main" id="{30EFA831-C8CC-4F0C-9E94-476C5ABEFBB1}"/>
                </a:ext>
              </a:extLst>
            </p:cNvPr>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5189;p53">
              <a:extLst>
                <a:ext uri="{FF2B5EF4-FFF2-40B4-BE49-F238E27FC236}">
                  <a16:creationId xmlns:a16="http://schemas.microsoft.com/office/drawing/2014/main" id="{A53A1BDD-A3EC-4B0F-A00D-C7EBB5D5F54A}"/>
                </a:ext>
              </a:extLst>
            </p:cNvPr>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5190;p53">
              <a:extLst>
                <a:ext uri="{FF2B5EF4-FFF2-40B4-BE49-F238E27FC236}">
                  <a16:creationId xmlns:a16="http://schemas.microsoft.com/office/drawing/2014/main" id="{5619E25E-CEE4-4702-B7D1-4E272A4A8E86}"/>
                </a:ext>
              </a:extLst>
            </p:cNvPr>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5191;p53">
              <a:extLst>
                <a:ext uri="{FF2B5EF4-FFF2-40B4-BE49-F238E27FC236}">
                  <a16:creationId xmlns:a16="http://schemas.microsoft.com/office/drawing/2014/main" id="{7916F384-9EC8-4BAE-ADC3-7375DE3BD8BC}"/>
                </a:ext>
              </a:extLst>
            </p:cNvPr>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5192;p53">
              <a:extLst>
                <a:ext uri="{FF2B5EF4-FFF2-40B4-BE49-F238E27FC236}">
                  <a16:creationId xmlns:a16="http://schemas.microsoft.com/office/drawing/2014/main" id="{47772B10-486F-4170-9BE4-CDAFDAF7B435}"/>
                </a:ext>
              </a:extLst>
            </p:cNvPr>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5193;p53">
              <a:extLst>
                <a:ext uri="{FF2B5EF4-FFF2-40B4-BE49-F238E27FC236}">
                  <a16:creationId xmlns:a16="http://schemas.microsoft.com/office/drawing/2014/main" id="{6628776D-9F76-49B6-8BFD-2469CC30E0DA}"/>
                </a:ext>
              </a:extLst>
            </p:cNvPr>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5194;p53">
              <a:extLst>
                <a:ext uri="{FF2B5EF4-FFF2-40B4-BE49-F238E27FC236}">
                  <a16:creationId xmlns:a16="http://schemas.microsoft.com/office/drawing/2014/main" id="{EBD7EF34-4594-4319-B648-E71903DCAB18}"/>
                </a:ext>
              </a:extLst>
            </p:cNvPr>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5195;p53">
              <a:extLst>
                <a:ext uri="{FF2B5EF4-FFF2-40B4-BE49-F238E27FC236}">
                  <a16:creationId xmlns:a16="http://schemas.microsoft.com/office/drawing/2014/main" id="{B90A9DC1-B7CC-44E3-AB68-0A3CD8E499D8}"/>
                </a:ext>
              </a:extLst>
            </p:cNvPr>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5196;p53">
              <a:extLst>
                <a:ext uri="{FF2B5EF4-FFF2-40B4-BE49-F238E27FC236}">
                  <a16:creationId xmlns:a16="http://schemas.microsoft.com/office/drawing/2014/main" id="{4450EC16-9A3F-4C84-8B36-490D20ABE11A}"/>
                </a:ext>
              </a:extLst>
            </p:cNvPr>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5197;p53">
              <a:extLst>
                <a:ext uri="{FF2B5EF4-FFF2-40B4-BE49-F238E27FC236}">
                  <a16:creationId xmlns:a16="http://schemas.microsoft.com/office/drawing/2014/main" id="{E67A1E6E-D015-4CBD-93AB-C3E85C75E228}"/>
                </a:ext>
              </a:extLst>
            </p:cNvPr>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5198;p53">
              <a:extLst>
                <a:ext uri="{FF2B5EF4-FFF2-40B4-BE49-F238E27FC236}">
                  <a16:creationId xmlns:a16="http://schemas.microsoft.com/office/drawing/2014/main" id="{13273EB4-1871-4FD0-A839-B2DEC3544E40}"/>
                </a:ext>
              </a:extLst>
            </p:cNvPr>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5199;p53">
              <a:extLst>
                <a:ext uri="{FF2B5EF4-FFF2-40B4-BE49-F238E27FC236}">
                  <a16:creationId xmlns:a16="http://schemas.microsoft.com/office/drawing/2014/main" id="{CA7E6C96-AD45-4B60-9B20-465D20196F02}"/>
                </a:ext>
              </a:extLst>
            </p:cNvPr>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5200;p53">
              <a:extLst>
                <a:ext uri="{FF2B5EF4-FFF2-40B4-BE49-F238E27FC236}">
                  <a16:creationId xmlns:a16="http://schemas.microsoft.com/office/drawing/2014/main" id="{7799D3BD-0E23-4123-BDF9-537CA270CD7F}"/>
                </a:ext>
              </a:extLst>
            </p:cNvPr>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5201;p53">
              <a:extLst>
                <a:ext uri="{FF2B5EF4-FFF2-40B4-BE49-F238E27FC236}">
                  <a16:creationId xmlns:a16="http://schemas.microsoft.com/office/drawing/2014/main" id="{025CFB79-BD68-449D-AF64-286473BCC1AE}"/>
                </a:ext>
              </a:extLst>
            </p:cNvPr>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5202;p53">
              <a:extLst>
                <a:ext uri="{FF2B5EF4-FFF2-40B4-BE49-F238E27FC236}">
                  <a16:creationId xmlns:a16="http://schemas.microsoft.com/office/drawing/2014/main" id="{58A08999-472C-4669-95D8-AB5F1FC9B8F3}"/>
                </a:ext>
              </a:extLst>
            </p:cNvPr>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5203;p53">
              <a:extLst>
                <a:ext uri="{FF2B5EF4-FFF2-40B4-BE49-F238E27FC236}">
                  <a16:creationId xmlns:a16="http://schemas.microsoft.com/office/drawing/2014/main" id="{62A2D356-B1D0-4F2A-99E1-0B99C00A38C1}"/>
                </a:ext>
              </a:extLst>
            </p:cNvPr>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5204;p53">
              <a:extLst>
                <a:ext uri="{FF2B5EF4-FFF2-40B4-BE49-F238E27FC236}">
                  <a16:creationId xmlns:a16="http://schemas.microsoft.com/office/drawing/2014/main" id="{B3AA47E6-A1B7-4A87-BB9E-E6A78D1A6B6B}"/>
                </a:ext>
              </a:extLst>
            </p:cNvPr>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5205;p53">
              <a:extLst>
                <a:ext uri="{FF2B5EF4-FFF2-40B4-BE49-F238E27FC236}">
                  <a16:creationId xmlns:a16="http://schemas.microsoft.com/office/drawing/2014/main" id="{5B8F0A8A-30AF-4797-9073-328F6750EE04}"/>
                </a:ext>
              </a:extLst>
            </p:cNvPr>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5206;p53">
              <a:extLst>
                <a:ext uri="{FF2B5EF4-FFF2-40B4-BE49-F238E27FC236}">
                  <a16:creationId xmlns:a16="http://schemas.microsoft.com/office/drawing/2014/main" id="{C5DB4022-41DB-4B6D-86CB-F96AD91412EB}"/>
                </a:ext>
              </a:extLst>
            </p:cNvPr>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5207;p53">
              <a:extLst>
                <a:ext uri="{FF2B5EF4-FFF2-40B4-BE49-F238E27FC236}">
                  <a16:creationId xmlns:a16="http://schemas.microsoft.com/office/drawing/2014/main" id="{EA5A27C0-0F95-429D-B916-B0CE8C0FD8DF}"/>
                </a:ext>
              </a:extLst>
            </p:cNvPr>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5208;p53">
              <a:extLst>
                <a:ext uri="{FF2B5EF4-FFF2-40B4-BE49-F238E27FC236}">
                  <a16:creationId xmlns:a16="http://schemas.microsoft.com/office/drawing/2014/main" id="{4F663414-F8AE-4914-AA16-00D2F7ABB41F}"/>
                </a:ext>
              </a:extLst>
            </p:cNvPr>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5209;p53">
              <a:extLst>
                <a:ext uri="{FF2B5EF4-FFF2-40B4-BE49-F238E27FC236}">
                  <a16:creationId xmlns:a16="http://schemas.microsoft.com/office/drawing/2014/main" id="{881EC1D0-8C19-4F62-8BAE-29FDC95237B3}"/>
                </a:ext>
              </a:extLst>
            </p:cNvPr>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5210;p53">
              <a:extLst>
                <a:ext uri="{FF2B5EF4-FFF2-40B4-BE49-F238E27FC236}">
                  <a16:creationId xmlns:a16="http://schemas.microsoft.com/office/drawing/2014/main" id="{5CCCFE12-8603-4D09-B178-A3C51E051C5D}"/>
                </a:ext>
              </a:extLst>
            </p:cNvPr>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5211;p53">
              <a:extLst>
                <a:ext uri="{FF2B5EF4-FFF2-40B4-BE49-F238E27FC236}">
                  <a16:creationId xmlns:a16="http://schemas.microsoft.com/office/drawing/2014/main" id="{427DDFE1-8787-4A2B-B06D-FDE8C7C5E616}"/>
                </a:ext>
              </a:extLst>
            </p:cNvPr>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5212;p53">
              <a:extLst>
                <a:ext uri="{FF2B5EF4-FFF2-40B4-BE49-F238E27FC236}">
                  <a16:creationId xmlns:a16="http://schemas.microsoft.com/office/drawing/2014/main" id="{17D1EA50-3B03-449D-87DF-683EDB8FC7F6}"/>
                </a:ext>
              </a:extLst>
            </p:cNvPr>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5213;p53">
              <a:extLst>
                <a:ext uri="{FF2B5EF4-FFF2-40B4-BE49-F238E27FC236}">
                  <a16:creationId xmlns:a16="http://schemas.microsoft.com/office/drawing/2014/main" id="{DC7DAEB9-55CE-4679-AE3E-8F55B2710C02}"/>
                </a:ext>
              </a:extLst>
            </p:cNvPr>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5214;p53">
              <a:extLst>
                <a:ext uri="{FF2B5EF4-FFF2-40B4-BE49-F238E27FC236}">
                  <a16:creationId xmlns:a16="http://schemas.microsoft.com/office/drawing/2014/main" id="{F61D92EA-7693-4A7A-9787-F24D92961C42}"/>
                </a:ext>
              </a:extLst>
            </p:cNvPr>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5215;p53">
              <a:extLst>
                <a:ext uri="{FF2B5EF4-FFF2-40B4-BE49-F238E27FC236}">
                  <a16:creationId xmlns:a16="http://schemas.microsoft.com/office/drawing/2014/main" id="{1CB3522C-1C41-40B4-AC3E-DA150F6A475C}"/>
                </a:ext>
              </a:extLst>
            </p:cNvPr>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5216;p53">
              <a:extLst>
                <a:ext uri="{FF2B5EF4-FFF2-40B4-BE49-F238E27FC236}">
                  <a16:creationId xmlns:a16="http://schemas.microsoft.com/office/drawing/2014/main" id="{5F11C7C9-0C39-43C6-8E44-BDAD87AEAA2F}"/>
                </a:ext>
              </a:extLst>
            </p:cNvPr>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5217;p53">
              <a:extLst>
                <a:ext uri="{FF2B5EF4-FFF2-40B4-BE49-F238E27FC236}">
                  <a16:creationId xmlns:a16="http://schemas.microsoft.com/office/drawing/2014/main" id="{10CCDD7F-D915-499C-A5F3-9BD6DB1AC8F6}"/>
                </a:ext>
              </a:extLst>
            </p:cNvPr>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5218;p53">
              <a:extLst>
                <a:ext uri="{FF2B5EF4-FFF2-40B4-BE49-F238E27FC236}">
                  <a16:creationId xmlns:a16="http://schemas.microsoft.com/office/drawing/2014/main" id="{17559BC0-83B4-487D-B73C-EA1F5E302509}"/>
                </a:ext>
              </a:extLst>
            </p:cNvPr>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5219;p53">
              <a:extLst>
                <a:ext uri="{FF2B5EF4-FFF2-40B4-BE49-F238E27FC236}">
                  <a16:creationId xmlns:a16="http://schemas.microsoft.com/office/drawing/2014/main" id="{A838CE18-4F67-4E95-8859-8A5C4CB4EEC4}"/>
                </a:ext>
              </a:extLst>
            </p:cNvPr>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5220;p53">
              <a:extLst>
                <a:ext uri="{FF2B5EF4-FFF2-40B4-BE49-F238E27FC236}">
                  <a16:creationId xmlns:a16="http://schemas.microsoft.com/office/drawing/2014/main" id="{25DAA034-89F2-4482-AC26-59B4D2AF2D4E}"/>
                </a:ext>
              </a:extLst>
            </p:cNvPr>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5221;p53">
              <a:extLst>
                <a:ext uri="{FF2B5EF4-FFF2-40B4-BE49-F238E27FC236}">
                  <a16:creationId xmlns:a16="http://schemas.microsoft.com/office/drawing/2014/main" id="{8C6B5B0D-3168-4F77-B78B-5206847B881F}"/>
                </a:ext>
              </a:extLst>
            </p:cNvPr>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5222;p53">
              <a:extLst>
                <a:ext uri="{FF2B5EF4-FFF2-40B4-BE49-F238E27FC236}">
                  <a16:creationId xmlns:a16="http://schemas.microsoft.com/office/drawing/2014/main" id="{B77A8C0A-A4D8-4064-B9A9-E0E5AC2245FF}"/>
                </a:ext>
              </a:extLst>
            </p:cNvPr>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23;p53">
              <a:extLst>
                <a:ext uri="{FF2B5EF4-FFF2-40B4-BE49-F238E27FC236}">
                  <a16:creationId xmlns:a16="http://schemas.microsoft.com/office/drawing/2014/main" id="{1082D5DB-486C-4190-BC9F-50B7C74FFF7E}"/>
                </a:ext>
              </a:extLst>
            </p:cNvPr>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24;p53">
              <a:extLst>
                <a:ext uri="{FF2B5EF4-FFF2-40B4-BE49-F238E27FC236}">
                  <a16:creationId xmlns:a16="http://schemas.microsoft.com/office/drawing/2014/main" id="{83C6EBB7-2222-46F3-807D-9BB0B146E440}"/>
                </a:ext>
              </a:extLst>
            </p:cNvPr>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25;p53">
              <a:extLst>
                <a:ext uri="{FF2B5EF4-FFF2-40B4-BE49-F238E27FC236}">
                  <a16:creationId xmlns:a16="http://schemas.microsoft.com/office/drawing/2014/main" id="{726A6534-9517-468C-82AE-B84135924C44}"/>
                </a:ext>
              </a:extLst>
            </p:cNvPr>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26;p53">
              <a:extLst>
                <a:ext uri="{FF2B5EF4-FFF2-40B4-BE49-F238E27FC236}">
                  <a16:creationId xmlns:a16="http://schemas.microsoft.com/office/drawing/2014/main" id="{F3A3117D-A56E-4E8B-A3AD-5BDA2FEA2A6F}"/>
                </a:ext>
              </a:extLst>
            </p:cNvPr>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27;p53">
              <a:extLst>
                <a:ext uri="{FF2B5EF4-FFF2-40B4-BE49-F238E27FC236}">
                  <a16:creationId xmlns:a16="http://schemas.microsoft.com/office/drawing/2014/main" id="{F1850E4D-AF5D-4534-BD0D-BDA049181773}"/>
                </a:ext>
              </a:extLst>
            </p:cNvPr>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28;p53">
              <a:extLst>
                <a:ext uri="{FF2B5EF4-FFF2-40B4-BE49-F238E27FC236}">
                  <a16:creationId xmlns:a16="http://schemas.microsoft.com/office/drawing/2014/main" id="{1C444FE1-E319-4CD8-837E-EB5CDEAF8235}"/>
                </a:ext>
              </a:extLst>
            </p:cNvPr>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29;p53">
              <a:extLst>
                <a:ext uri="{FF2B5EF4-FFF2-40B4-BE49-F238E27FC236}">
                  <a16:creationId xmlns:a16="http://schemas.microsoft.com/office/drawing/2014/main" id="{F053AE27-D51C-4CF6-ABF5-2BA89095C5CB}"/>
                </a:ext>
              </a:extLst>
            </p:cNvPr>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30;p53">
              <a:extLst>
                <a:ext uri="{FF2B5EF4-FFF2-40B4-BE49-F238E27FC236}">
                  <a16:creationId xmlns:a16="http://schemas.microsoft.com/office/drawing/2014/main" id="{6C39D8F2-AAC2-4C77-8780-A6ABFB709C75}"/>
                </a:ext>
              </a:extLst>
            </p:cNvPr>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31;p53">
              <a:extLst>
                <a:ext uri="{FF2B5EF4-FFF2-40B4-BE49-F238E27FC236}">
                  <a16:creationId xmlns:a16="http://schemas.microsoft.com/office/drawing/2014/main" id="{E23A1A71-7FD4-4534-A31B-04A514DB5857}"/>
                </a:ext>
              </a:extLst>
            </p:cNvPr>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32;p53">
              <a:extLst>
                <a:ext uri="{FF2B5EF4-FFF2-40B4-BE49-F238E27FC236}">
                  <a16:creationId xmlns:a16="http://schemas.microsoft.com/office/drawing/2014/main" id="{734D17AA-7FF2-4ED5-A969-E7C9D2509F18}"/>
                </a:ext>
              </a:extLst>
            </p:cNvPr>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33;p53">
              <a:extLst>
                <a:ext uri="{FF2B5EF4-FFF2-40B4-BE49-F238E27FC236}">
                  <a16:creationId xmlns:a16="http://schemas.microsoft.com/office/drawing/2014/main" id="{0CA41D8D-DF9A-4CD4-85FF-67FC0A4C419C}"/>
                </a:ext>
              </a:extLst>
            </p:cNvPr>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34;p53">
              <a:extLst>
                <a:ext uri="{FF2B5EF4-FFF2-40B4-BE49-F238E27FC236}">
                  <a16:creationId xmlns:a16="http://schemas.microsoft.com/office/drawing/2014/main" id="{53B8310D-4005-4B19-BBB6-ACD52315DCF6}"/>
                </a:ext>
              </a:extLst>
            </p:cNvPr>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35;p53">
              <a:extLst>
                <a:ext uri="{FF2B5EF4-FFF2-40B4-BE49-F238E27FC236}">
                  <a16:creationId xmlns:a16="http://schemas.microsoft.com/office/drawing/2014/main" id="{5326282D-60DA-4D9D-A018-799BD5BBDB84}"/>
                </a:ext>
              </a:extLst>
            </p:cNvPr>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36;p53">
              <a:extLst>
                <a:ext uri="{FF2B5EF4-FFF2-40B4-BE49-F238E27FC236}">
                  <a16:creationId xmlns:a16="http://schemas.microsoft.com/office/drawing/2014/main" id="{3BE7B6A5-E457-4FA9-A514-B42A8769A865}"/>
                </a:ext>
              </a:extLst>
            </p:cNvPr>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37;p53">
              <a:extLst>
                <a:ext uri="{FF2B5EF4-FFF2-40B4-BE49-F238E27FC236}">
                  <a16:creationId xmlns:a16="http://schemas.microsoft.com/office/drawing/2014/main" id="{097861A4-4573-427A-9572-29D0AA88800A}"/>
                </a:ext>
              </a:extLst>
            </p:cNvPr>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38;p53">
              <a:extLst>
                <a:ext uri="{FF2B5EF4-FFF2-40B4-BE49-F238E27FC236}">
                  <a16:creationId xmlns:a16="http://schemas.microsoft.com/office/drawing/2014/main" id="{2964CD47-AF34-434F-9C16-FBF5218E9786}"/>
                </a:ext>
              </a:extLst>
            </p:cNvPr>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39;p53">
              <a:extLst>
                <a:ext uri="{FF2B5EF4-FFF2-40B4-BE49-F238E27FC236}">
                  <a16:creationId xmlns:a16="http://schemas.microsoft.com/office/drawing/2014/main" id="{1F7D4339-903F-4BBA-93C1-5A99BC361037}"/>
                </a:ext>
              </a:extLst>
            </p:cNvPr>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40;p53">
              <a:extLst>
                <a:ext uri="{FF2B5EF4-FFF2-40B4-BE49-F238E27FC236}">
                  <a16:creationId xmlns:a16="http://schemas.microsoft.com/office/drawing/2014/main" id="{4C74DB4B-8EC4-4EAF-925B-62A1D0EF90F9}"/>
                </a:ext>
              </a:extLst>
            </p:cNvPr>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5241;p53">
              <a:extLst>
                <a:ext uri="{FF2B5EF4-FFF2-40B4-BE49-F238E27FC236}">
                  <a16:creationId xmlns:a16="http://schemas.microsoft.com/office/drawing/2014/main" id="{2684993E-D3A2-4E03-ACD8-D0C5C6D42420}"/>
                </a:ext>
              </a:extLst>
            </p:cNvPr>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5242;p53">
              <a:extLst>
                <a:ext uri="{FF2B5EF4-FFF2-40B4-BE49-F238E27FC236}">
                  <a16:creationId xmlns:a16="http://schemas.microsoft.com/office/drawing/2014/main" id="{D46527A8-4862-482B-9320-2FD1AAA2EF19}"/>
                </a:ext>
              </a:extLst>
            </p:cNvPr>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5243;p53">
              <a:extLst>
                <a:ext uri="{FF2B5EF4-FFF2-40B4-BE49-F238E27FC236}">
                  <a16:creationId xmlns:a16="http://schemas.microsoft.com/office/drawing/2014/main" id="{896F19D2-64B1-49BE-B1D0-F0B8BAB542B9}"/>
                </a:ext>
              </a:extLst>
            </p:cNvPr>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5244;p53">
              <a:extLst>
                <a:ext uri="{FF2B5EF4-FFF2-40B4-BE49-F238E27FC236}">
                  <a16:creationId xmlns:a16="http://schemas.microsoft.com/office/drawing/2014/main" id="{58537545-2831-489B-BCD8-47BFD9B874B1}"/>
                </a:ext>
              </a:extLst>
            </p:cNvPr>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5245;p53">
              <a:extLst>
                <a:ext uri="{FF2B5EF4-FFF2-40B4-BE49-F238E27FC236}">
                  <a16:creationId xmlns:a16="http://schemas.microsoft.com/office/drawing/2014/main" id="{1FD3AAE0-0FCD-45A7-955C-F69605B359B7}"/>
                </a:ext>
              </a:extLst>
            </p:cNvPr>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5246;p53">
              <a:extLst>
                <a:ext uri="{FF2B5EF4-FFF2-40B4-BE49-F238E27FC236}">
                  <a16:creationId xmlns:a16="http://schemas.microsoft.com/office/drawing/2014/main" id="{60008FA5-5321-483E-B6C2-37F37CF5912D}"/>
                </a:ext>
              </a:extLst>
            </p:cNvPr>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5247;p53">
              <a:extLst>
                <a:ext uri="{FF2B5EF4-FFF2-40B4-BE49-F238E27FC236}">
                  <a16:creationId xmlns:a16="http://schemas.microsoft.com/office/drawing/2014/main" id="{F6FE1763-4DFD-4E8C-AF67-07B9879DB0C1}"/>
                </a:ext>
              </a:extLst>
            </p:cNvPr>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5248;p53">
              <a:extLst>
                <a:ext uri="{FF2B5EF4-FFF2-40B4-BE49-F238E27FC236}">
                  <a16:creationId xmlns:a16="http://schemas.microsoft.com/office/drawing/2014/main" id="{8C2DA503-4B4D-4F72-80A3-03083C8BB73D}"/>
                </a:ext>
              </a:extLst>
            </p:cNvPr>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5249;p53">
              <a:extLst>
                <a:ext uri="{FF2B5EF4-FFF2-40B4-BE49-F238E27FC236}">
                  <a16:creationId xmlns:a16="http://schemas.microsoft.com/office/drawing/2014/main" id="{513C0000-0082-4290-9A02-6DE758ACC20D}"/>
                </a:ext>
              </a:extLst>
            </p:cNvPr>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5250;p53">
              <a:extLst>
                <a:ext uri="{FF2B5EF4-FFF2-40B4-BE49-F238E27FC236}">
                  <a16:creationId xmlns:a16="http://schemas.microsoft.com/office/drawing/2014/main" id="{48512972-01E6-4415-8B7E-378FC2F00058}"/>
                </a:ext>
              </a:extLst>
            </p:cNvPr>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5251;p53">
              <a:extLst>
                <a:ext uri="{FF2B5EF4-FFF2-40B4-BE49-F238E27FC236}">
                  <a16:creationId xmlns:a16="http://schemas.microsoft.com/office/drawing/2014/main" id="{9E3B816E-0457-4940-89A6-555FBC8D1C04}"/>
                </a:ext>
              </a:extLst>
            </p:cNvPr>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5252;p53">
              <a:extLst>
                <a:ext uri="{FF2B5EF4-FFF2-40B4-BE49-F238E27FC236}">
                  <a16:creationId xmlns:a16="http://schemas.microsoft.com/office/drawing/2014/main" id="{B3A50E74-83EC-4CC9-809C-6C5F0035D649}"/>
                </a:ext>
              </a:extLst>
            </p:cNvPr>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5253;p53">
              <a:extLst>
                <a:ext uri="{FF2B5EF4-FFF2-40B4-BE49-F238E27FC236}">
                  <a16:creationId xmlns:a16="http://schemas.microsoft.com/office/drawing/2014/main" id="{3A23BE22-AE8A-4E41-8616-293A86112298}"/>
                </a:ext>
              </a:extLst>
            </p:cNvPr>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5254;p53">
              <a:extLst>
                <a:ext uri="{FF2B5EF4-FFF2-40B4-BE49-F238E27FC236}">
                  <a16:creationId xmlns:a16="http://schemas.microsoft.com/office/drawing/2014/main" id="{2179AEE7-07EE-4C88-B046-134C8B1B6CA7}"/>
                </a:ext>
              </a:extLst>
            </p:cNvPr>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5255;p53">
              <a:extLst>
                <a:ext uri="{FF2B5EF4-FFF2-40B4-BE49-F238E27FC236}">
                  <a16:creationId xmlns:a16="http://schemas.microsoft.com/office/drawing/2014/main" id="{DC174030-B3FD-40C1-A9E4-35BFE9B2434B}"/>
                </a:ext>
              </a:extLst>
            </p:cNvPr>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5256;p53">
              <a:extLst>
                <a:ext uri="{FF2B5EF4-FFF2-40B4-BE49-F238E27FC236}">
                  <a16:creationId xmlns:a16="http://schemas.microsoft.com/office/drawing/2014/main" id="{34FB9155-A873-4C82-9CC1-1527BAD15D7F}"/>
                </a:ext>
              </a:extLst>
            </p:cNvPr>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5257;p53">
              <a:extLst>
                <a:ext uri="{FF2B5EF4-FFF2-40B4-BE49-F238E27FC236}">
                  <a16:creationId xmlns:a16="http://schemas.microsoft.com/office/drawing/2014/main" id="{3A3C208E-0687-41CA-95B5-E31B3DB690F8}"/>
                </a:ext>
              </a:extLst>
            </p:cNvPr>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5258;p53">
              <a:extLst>
                <a:ext uri="{FF2B5EF4-FFF2-40B4-BE49-F238E27FC236}">
                  <a16:creationId xmlns:a16="http://schemas.microsoft.com/office/drawing/2014/main" id="{CA5E9FF1-05CD-4FC5-B7C0-26C493E2564D}"/>
                </a:ext>
              </a:extLst>
            </p:cNvPr>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5259;p53">
              <a:extLst>
                <a:ext uri="{FF2B5EF4-FFF2-40B4-BE49-F238E27FC236}">
                  <a16:creationId xmlns:a16="http://schemas.microsoft.com/office/drawing/2014/main" id="{0B521B90-5187-4A09-BE9D-7E5C111956B8}"/>
                </a:ext>
              </a:extLst>
            </p:cNvPr>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5260;p53">
              <a:extLst>
                <a:ext uri="{FF2B5EF4-FFF2-40B4-BE49-F238E27FC236}">
                  <a16:creationId xmlns:a16="http://schemas.microsoft.com/office/drawing/2014/main" id="{A1B1BD4D-C2F5-4693-874D-6F323BE30CF8}"/>
                </a:ext>
              </a:extLst>
            </p:cNvPr>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5261;p53">
              <a:extLst>
                <a:ext uri="{FF2B5EF4-FFF2-40B4-BE49-F238E27FC236}">
                  <a16:creationId xmlns:a16="http://schemas.microsoft.com/office/drawing/2014/main" id="{B4375FAA-4C62-45D1-B926-DA7954012CD7}"/>
                </a:ext>
              </a:extLst>
            </p:cNvPr>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5262;p53">
              <a:extLst>
                <a:ext uri="{FF2B5EF4-FFF2-40B4-BE49-F238E27FC236}">
                  <a16:creationId xmlns:a16="http://schemas.microsoft.com/office/drawing/2014/main" id="{D33533CE-2654-4D36-85D0-1ABBED8347E7}"/>
                </a:ext>
              </a:extLst>
            </p:cNvPr>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5263;p53">
              <a:extLst>
                <a:ext uri="{FF2B5EF4-FFF2-40B4-BE49-F238E27FC236}">
                  <a16:creationId xmlns:a16="http://schemas.microsoft.com/office/drawing/2014/main" id="{BBE5EA3C-74E3-4D58-8245-43954DB1D984}"/>
                </a:ext>
              </a:extLst>
            </p:cNvPr>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5264;p53">
              <a:extLst>
                <a:ext uri="{FF2B5EF4-FFF2-40B4-BE49-F238E27FC236}">
                  <a16:creationId xmlns:a16="http://schemas.microsoft.com/office/drawing/2014/main" id="{21A3D8F0-DB0D-4BBA-9690-FDEB40FBE690}"/>
                </a:ext>
              </a:extLst>
            </p:cNvPr>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5265;p53">
              <a:extLst>
                <a:ext uri="{FF2B5EF4-FFF2-40B4-BE49-F238E27FC236}">
                  <a16:creationId xmlns:a16="http://schemas.microsoft.com/office/drawing/2014/main" id="{9F7A0C16-B640-4B38-B235-18E69C369CAC}"/>
                </a:ext>
              </a:extLst>
            </p:cNvPr>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5266;p53">
              <a:extLst>
                <a:ext uri="{FF2B5EF4-FFF2-40B4-BE49-F238E27FC236}">
                  <a16:creationId xmlns:a16="http://schemas.microsoft.com/office/drawing/2014/main" id="{3E8B444A-40D2-441D-AB6F-944B7E9DD167}"/>
                </a:ext>
              </a:extLst>
            </p:cNvPr>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5267;p53">
              <a:extLst>
                <a:ext uri="{FF2B5EF4-FFF2-40B4-BE49-F238E27FC236}">
                  <a16:creationId xmlns:a16="http://schemas.microsoft.com/office/drawing/2014/main" id="{2BE6FFC8-68CD-44BE-90AD-005DA8792FFF}"/>
                </a:ext>
              </a:extLst>
            </p:cNvPr>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5268;p53">
              <a:extLst>
                <a:ext uri="{FF2B5EF4-FFF2-40B4-BE49-F238E27FC236}">
                  <a16:creationId xmlns:a16="http://schemas.microsoft.com/office/drawing/2014/main" id="{F5C4C7E9-F630-4C5A-ACFB-3920F241D7F1}"/>
                </a:ext>
              </a:extLst>
            </p:cNvPr>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5269;p53">
              <a:extLst>
                <a:ext uri="{FF2B5EF4-FFF2-40B4-BE49-F238E27FC236}">
                  <a16:creationId xmlns:a16="http://schemas.microsoft.com/office/drawing/2014/main" id="{4C81F6FA-E21C-4F51-8E4E-E888984F7E94}"/>
                </a:ext>
              </a:extLst>
            </p:cNvPr>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5270;p53">
              <a:extLst>
                <a:ext uri="{FF2B5EF4-FFF2-40B4-BE49-F238E27FC236}">
                  <a16:creationId xmlns:a16="http://schemas.microsoft.com/office/drawing/2014/main" id="{2488D848-DA23-451D-BB87-FA909CCE0A06}"/>
                </a:ext>
              </a:extLst>
            </p:cNvPr>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5271;p53">
              <a:extLst>
                <a:ext uri="{FF2B5EF4-FFF2-40B4-BE49-F238E27FC236}">
                  <a16:creationId xmlns:a16="http://schemas.microsoft.com/office/drawing/2014/main" id="{A453D856-E753-40E6-9AF4-A4963E511BFE}"/>
                </a:ext>
              </a:extLst>
            </p:cNvPr>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5272;p53">
              <a:extLst>
                <a:ext uri="{FF2B5EF4-FFF2-40B4-BE49-F238E27FC236}">
                  <a16:creationId xmlns:a16="http://schemas.microsoft.com/office/drawing/2014/main" id="{18000EF0-905E-4A06-BAEE-B88E675AC225}"/>
                </a:ext>
              </a:extLst>
            </p:cNvPr>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73;p53">
              <a:extLst>
                <a:ext uri="{FF2B5EF4-FFF2-40B4-BE49-F238E27FC236}">
                  <a16:creationId xmlns:a16="http://schemas.microsoft.com/office/drawing/2014/main" id="{60AE5F5B-C051-4C3E-89D5-4970F22750C7}"/>
                </a:ext>
              </a:extLst>
            </p:cNvPr>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74;p53">
              <a:extLst>
                <a:ext uri="{FF2B5EF4-FFF2-40B4-BE49-F238E27FC236}">
                  <a16:creationId xmlns:a16="http://schemas.microsoft.com/office/drawing/2014/main" id="{23EF388D-E023-4622-97E1-B51EDBF1782E}"/>
                </a:ext>
              </a:extLst>
            </p:cNvPr>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75;p53">
              <a:extLst>
                <a:ext uri="{FF2B5EF4-FFF2-40B4-BE49-F238E27FC236}">
                  <a16:creationId xmlns:a16="http://schemas.microsoft.com/office/drawing/2014/main" id="{0A94BEC3-673F-4E37-BCD0-4506E3ED2D9C}"/>
                </a:ext>
              </a:extLst>
            </p:cNvPr>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76;p53">
              <a:extLst>
                <a:ext uri="{FF2B5EF4-FFF2-40B4-BE49-F238E27FC236}">
                  <a16:creationId xmlns:a16="http://schemas.microsoft.com/office/drawing/2014/main" id="{626342BF-CE2F-41B6-960C-8E221A83DA16}"/>
                </a:ext>
              </a:extLst>
            </p:cNvPr>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77;p53">
              <a:extLst>
                <a:ext uri="{FF2B5EF4-FFF2-40B4-BE49-F238E27FC236}">
                  <a16:creationId xmlns:a16="http://schemas.microsoft.com/office/drawing/2014/main" id="{8A53353C-1916-4FEF-A593-651C82729E5D}"/>
                </a:ext>
              </a:extLst>
            </p:cNvPr>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78;p53">
              <a:extLst>
                <a:ext uri="{FF2B5EF4-FFF2-40B4-BE49-F238E27FC236}">
                  <a16:creationId xmlns:a16="http://schemas.microsoft.com/office/drawing/2014/main" id="{EF294CC3-1846-4AC2-A688-CBDDE74A5AB4}"/>
                </a:ext>
              </a:extLst>
            </p:cNvPr>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79;p53">
              <a:extLst>
                <a:ext uri="{FF2B5EF4-FFF2-40B4-BE49-F238E27FC236}">
                  <a16:creationId xmlns:a16="http://schemas.microsoft.com/office/drawing/2014/main" id="{26082E67-FEA2-4F34-8C4C-AA0975F5596F}"/>
                </a:ext>
              </a:extLst>
            </p:cNvPr>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80;p53">
              <a:extLst>
                <a:ext uri="{FF2B5EF4-FFF2-40B4-BE49-F238E27FC236}">
                  <a16:creationId xmlns:a16="http://schemas.microsoft.com/office/drawing/2014/main" id="{607F72BF-7F1D-4BD2-A84A-89750F9D455F}"/>
                </a:ext>
              </a:extLst>
            </p:cNvPr>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81;p53">
              <a:extLst>
                <a:ext uri="{FF2B5EF4-FFF2-40B4-BE49-F238E27FC236}">
                  <a16:creationId xmlns:a16="http://schemas.microsoft.com/office/drawing/2014/main" id="{D1A93C55-CAF5-4D3C-A19D-8044DC6E7486}"/>
                </a:ext>
              </a:extLst>
            </p:cNvPr>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82;p53">
              <a:extLst>
                <a:ext uri="{FF2B5EF4-FFF2-40B4-BE49-F238E27FC236}">
                  <a16:creationId xmlns:a16="http://schemas.microsoft.com/office/drawing/2014/main" id="{7CC2762D-4D99-4A43-B044-EB8578D718B2}"/>
                </a:ext>
              </a:extLst>
            </p:cNvPr>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83;p53">
              <a:extLst>
                <a:ext uri="{FF2B5EF4-FFF2-40B4-BE49-F238E27FC236}">
                  <a16:creationId xmlns:a16="http://schemas.microsoft.com/office/drawing/2014/main" id="{AFE4A04C-56D8-466D-AA7F-4143D2A9582C}"/>
                </a:ext>
              </a:extLst>
            </p:cNvPr>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84;p53">
              <a:extLst>
                <a:ext uri="{FF2B5EF4-FFF2-40B4-BE49-F238E27FC236}">
                  <a16:creationId xmlns:a16="http://schemas.microsoft.com/office/drawing/2014/main" id="{4B68F4DF-C7A6-44C5-9614-6DF282B86C68}"/>
                </a:ext>
              </a:extLst>
            </p:cNvPr>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85;p53">
              <a:extLst>
                <a:ext uri="{FF2B5EF4-FFF2-40B4-BE49-F238E27FC236}">
                  <a16:creationId xmlns:a16="http://schemas.microsoft.com/office/drawing/2014/main" id="{49D11FAF-B54F-46D9-9C1A-601EE49B77A1}"/>
                </a:ext>
              </a:extLst>
            </p:cNvPr>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86;p53">
              <a:extLst>
                <a:ext uri="{FF2B5EF4-FFF2-40B4-BE49-F238E27FC236}">
                  <a16:creationId xmlns:a16="http://schemas.microsoft.com/office/drawing/2014/main" id="{C8DF5ABA-16CF-4037-B583-F62A67F75E3B}"/>
                </a:ext>
              </a:extLst>
            </p:cNvPr>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87;p53">
              <a:extLst>
                <a:ext uri="{FF2B5EF4-FFF2-40B4-BE49-F238E27FC236}">
                  <a16:creationId xmlns:a16="http://schemas.microsoft.com/office/drawing/2014/main" id="{AB231B01-AEA5-4BA1-8A1D-65C703E0BE93}"/>
                </a:ext>
              </a:extLst>
            </p:cNvPr>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88;p53">
              <a:extLst>
                <a:ext uri="{FF2B5EF4-FFF2-40B4-BE49-F238E27FC236}">
                  <a16:creationId xmlns:a16="http://schemas.microsoft.com/office/drawing/2014/main" id="{BEA80349-F235-4085-8AC9-D0D3281AEBA4}"/>
                </a:ext>
              </a:extLst>
            </p:cNvPr>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89;p53">
              <a:extLst>
                <a:ext uri="{FF2B5EF4-FFF2-40B4-BE49-F238E27FC236}">
                  <a16:creationId xmlns:a16="http://schemas.microsoft.com/office/drawing/2014/main" id="{FA941C69-A2FA-4E41-8E36-55E8C34BAF94}"/>
                </a:ext>
              </a:extLst>
            </p:cNvPr>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90;p53">
              <a:extLst>
                <a:ext uri="{FF2B5EF4-FFF2-40B4-BE49-F238E27FC236}">
                  <a16:creationId xmlns:a16="http://schemas.microsoft.com/office/drawing/2014/main" id="{AFEC70D9-798F-4263-896C-D446824ACC1E}"/>
                </a:ext>
              </a:extLst>
            </p:cNvPr>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91;p53">
              <a:extLst>
                <a:ext uri="{FF2B5EF4-FFF2-40B4-BE49-F238E27FC236}">
                  <a16:creationId xmlns:a16="http://schemas.microsoft.com/office/drawing/2014/main" id="{3DEA3EDB-9038-46C4-8366-66EB1414B2EA}"/>
                </a:ext>
              </a:extLst>
            </p:cNvPr>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92;p53">
              <a:extLst>
                <a:ext uri="{FF2B5EF4-FFF2-40B4-BE49-F238E27FC236}">
                  <a16:creationId xmlns:a16="http://schemas.microsoft.com/office/drawing/2014/main" id="{25D3C85C-DEAD-4F3E-965E-8B521982F5D2}"/>
                </a:ext>
              </a:extLst>
            </p:cNvPr>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93;p53">
              <a:extLst>
                <a:ext uri="{FF2B5EF4-FFF2-40B4-BE49-F238E27FC236}">
                  <a16:creationId xmlns:a16="http://schemas.microsoft.com/office/drawing/2014/main" id="{D95CD54F-6C5D-4E84-AE87-5BC016F4C0B9}"/>
                </a:ext>
              </a:extLst>
            </p:cNvPr>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94;p53">
              <a:extLst>
                <a:ext uri="{FF2B5EF4-FFF2-40B4-BE49-F238E27FC236}">
                  <a16:creationId xmlns:a16="http://schemas.microsoft.com/office/drawing/2014/main" id="{D135F16B-2273-4C09-A76C-F551178A6BF6}"/>
                </a:ext>
              </a:extLst>
            </p:cNvPr>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95;p53">
              <a:extLst>
                <a:ext uri="{FF2B5EF4-FFF2-40B4-BE49-F238E27FC236}">
                  <a16:creationId xmlns:a16="http://schemas.microsoft.com/office/drawing/2014/main" id="{35E9B748-251C-4757-A76A-8D4E60DF8EAE}"/>
                </a:ext>
              </a:extLst>
            </p:cNvPr>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96;p53">
              <a:extLst>
                <a:ext uri="{FF2B5EF4-FFF2-40B4-BE49-F238E27FC236}">
                  <a16:creationId xmlns:a16="http://schemas.microsoft.com/office/drawing/2014/main" id="{8A081C93-1202-4804-922F-854DA8AD0960}"/>
                </a:ext>
              </a:extLst>
            </p:cNvPr>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97;p53">
              <a:extLst>
                <a:ext uri="{FF2B5EF4-FFF2-40B4-BE49-F238E27FC236}">
                  <a16:creationId xmlns:a16="http://schemas.microsoft.com/office/drawing/2014/main" id="{2D7500EB-D919-40EB-88EB-4DEFE2D2C0E0}"/>
                </a:ext>
              </a:extLst>
            </p:cNvPr>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98;p53">
              <a:extLst>
                <a:ext uri="{FF2B5EF4-FFF2-40B4-BE49-F238E27FC236}">
                  <a16:creationId xmlns:a16="http://schemas.microsoft.com/office/drawing/2014/main" id="{9CAC62C4-9EAF-4962-853B-3A3EDFED78DF}"/>
                </a:ext>
              </a:extLst>
            </p:cNvPr>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99;p53">
              <a:extLst>
                <a:ext uri="{FF2B5EF4-FFF2-40B4-BE49-F238E27FC236}">
                  <a16:creationId xmlns:a16="http://schemas.microsoft.com/office/drawing/2014/main" id="{3417E7ED-F848-4781-84A5-12D8627CD9E1}"/>
                </a:ext>
              </a:extLst>
            </p:cNvPr>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300;p53">
              <a:extLst>
                <a:ext uri="{FF2B5EF4-FFF2-40B4-BE49-F238E27FC236}">
                  <a16:creationId xmlns:a16="http://schemas.microsoft.com/office/drawing/2014/main" id="{FF564CCA-3DD8-42A4-9026-4C9B6E9B3ADE}"/>
                </a:ext>
              </a:extLst>
            </p:cNvPr>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301;p53">
              <a:extLst>
                <a:ext uri="{FF2B5EF4-FFF2-40B4-BE49-F238E27FC236}">
                  <a16:creationId xmlns:a16="http://schemas.microsoft.com/office/drawing/2014/main" id="{9ECBBE20-198D-4976-A645-366119651C8F}"/>
                </a:ext>
              </a:extLst>
            </p:cNvPr>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302;p53">
              <a:extLst>
                <a:ext uri="{FF2B5EF4-FFF2-40B4-BE49-F238E27FC236}">
                  <a16:creationId xmlns:a16="http://schemas.microsoft.com/office/drawing/2014/main" id="{06B3A435-890B-4109-89DA-15797754B033}"/>
                </a:ext>
              </a:extLst>
            </p:cNvPr>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5303;p53">
              <a:extLst>
                <a:ext uri="{FF2B5EF4-FFF2-40B4-BE49-F238E27FC236}">
                  <a16:creationId xmlns:a16="http://schemas.microsoft.com/office/drawing/2014/main" id="{77807FA4-3E3B-4D82-924F-0381DC46910E}"/>
                </a:ext>
              </a:extLst>
            </p:cNvPr>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5304;p53">
              <a:extLst>
                <a:ext uri="{FF2B5EF4-FFF2-40B4-BE49-F238E27FC236}">
                  <a16:creationId xmlns:a16="http://schemas.microsoft.com/office/drawing/2014/main" id="{2FBAB3DB-7C27-4858-8AB1-C3465C1BC45E}"/>
                </a:ext>
              </a:extLst>
            </p:cNvPr>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5305;p53">
              <a:extLst>
                <a:ext uri="{FF2B5EF4-FFF2-40B4-BE49-F238E27FC236}">
                  <a16:creationId xmlns:a16="http://schemas.microsoft.com/office/drawing/2014/main" id="{D6935F45-2615-42C2-9A10-44BA40A171D1}"/>
                </a:ext>
              </a:extLst>
            </p:cNvPr>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5306;p53">
              <a:extLst>
                <a:ext uri="{FF2B5EF4-FFF2-40B4-BE49-F238E27FC236}">
                  <a16:creationId xmlns:a16="http://schemas.microsoft.com/office/drawing/2014/main" id="{D3B94BEC-38A9-4F24-B4DA-F5776DCC9F93}"/>
                </a:ext>
              </a:extLst>
            </p:cNvPr>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5307;p53">
              <a:extLst>
                <a:ext uri="{FF2B5EF4-FFF2-40B4-BE49-F238E27FC236}">
                  <a16:creationId xmlns:a16="http://schemas.microsoft.com/office/drawing/2014/main" id="{C6942883-58BD-42CA-85C3-92B37E9F9A28}"/>
                </a:ext>
              </a:extLst>
            </p:cNvPr>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5308;p53">
              <a:extLst>
                <a:ext uri="{FF2B5EF4-FFF2-40B4-BE49-F238E27FC236}">
                  <a16:creationId xmlns:a16="http://schemas.microsoft.com/office/drawing/2014/main" id="{AA5C6E68-68B2-4B84-9BF3-F49EE3ADD024}"/>
                </a:ext>
              </a:extLst>
            </p:cNvPr>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5309;p53">
              <a:extLst>
                <a:ext uri="{FF2B5EF4-FFF2-40B4-BE49-F238E27FC236}">
                  <a16:creationId xmlns:a16="http://schemas.microsoft.com/office/drawing/2014/main" id="{C2273470-7FFE-42CF-AA98-C4DB2E038891}"/>
                </a:ext>
              </a:extLst>
            </p:cNvPr>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5310;p53">
              <a:extLst>
                <a:ext uri="{FF2B5EF4-FFF2-40B4-BE49-F238E27FC236}">
                  <a16:creationId xmlns:a16="http://schemas.microsoft.com/office/drawing/2014/main" id="{0C7B4A7A-EE64-46BC-BAE7-FE485C31467B}"/>
                </a:ext>
              </a:extLst>
            </p:cNvPr>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5311;p53">
              <a:extLst>
                <a:ext uri="{FF2B5EF4-FFF2-40B4-BE49-F238E27FC236}">
                  <a16:creationId xmlns:a16="http://schemas.microsoft.com/office/drawing/2014/main" id="{94460A4B-D48D-4CC3-A9BA-07022ED94981}"/>
                </a:ext>
              </a:extLst>
            </p:cNvPr>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5312;p53">
              <a:extLst>
                <a:ext uri="{FF2B5EF4-FFF2-40B4-BE49-F238E27FC236}">
                  <a16:creationId xmlns:a16="http://schemas.microsoft.com/office/drawing/2014/main" id="{7C743D66-ED78-411F-8FDD-6F82D1196D7A}"/>
                </a:ext>
              </a:extLst>
            </p:cNvPr>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5313;p53">
              <a:extLst>
                <a:ext uri="{FF2B5EF4-FFF2-40B4-BE49-F238E27FC236}">
                  <a16:creationId xmlns:a16="http://schemas.microsoft.com/office/drawing/2014/main" id="{E6E4A899-AED3-4449-9684-06994DFF1FEF}"/>
                </a:ext>
              </a:extLst>
            </p:cNvPr>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5314;p53">
              <a:extLst>
                <a:ext uri="{FF2B5EF4-FFF2-40B4-BE49-F238E27FC236}">
                  <a16:creationId xmlns:a16="http://schemas.microsoft.com/office/drawing/2014/main" id="{D0CE3130-1C99-4A6C-A1DD-6924788C74A2}"/>
                </a:ext>
              </a:extLst>
            </p:cNvPr>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5315;p53">
              <a:extLst>
                <a:ext uri="{FF2B5EF4-FFF2-40B4-BE49-F238E27FC236}">
                  <a16:creationId xmlns:a16="http://schemas.microsoft.com/office/drawing/2014/main" id="{82CDB66D-879F-40BB-BB34-DF52469657A6}"/>
                </a:ext>
              </a:extLst>
            </p:cNvPr>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5316;p53">
              <a:extLst>
                <a:ext uri="{FF2B5EF4-FFF2-40B4-BE49-F238E27FC236}">
                  <a16:creationId xmlns:a16="http://schemas.microsoft.com/office/drawing/2014/main" id="{A0A8F295-8816-460F-B023-28802B9C7A95}"/>
                </a:ext>
              </a:extLst>
            </p:cNvPr>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5317;p53">
              <a:extLst>
                <a:ext uri="{FF2B5EF4-FFF2-40B4-BE49-F238E27FC236}">
                  <a16:creationId xmlns:a16="http://schemas.microsoft.com/office/drawing/2014/main" id="{7CC64EAC-7FC0-41D7-9E43-62F37D6D2493}"/>
                </a:ext>
              </a:extLst>
            </p:cNvPr>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5318;p53">
              <a:extLst>
                <a:ext uri="{FF2B5EF4-FFF2-40B4-BE49-F238E27FC236}">
                  <a16:creationId xmlns:a16="http://schemas.microsoft.com/office/drawing/2014/main" id="{75E2A802-88D2-4653-95FB-BDFCEA144BB4}"/>
                </a:ext>
              </a:extLst>
            </p:cNvPr>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5319;p53">
              <a:extLst>
                <a:ext uri="{FF2B5EF4-FFF2-40B4-BE49-F238E27FC236}">
                  <a16:creationId xmlns:a16="http://schemas.microsoft.com/office/drawing/2014/main" id="{AADD7C10-8B52-477E-9C3D-96BC8FDD143A}"/>
                </a:ext>
              </a:extLst>
            </p:cNvPr>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5320;p53">
              <a:extLst>
                <a:ext uri="{FF2B5EF4-FFF2-40B4-BE49-F238E27FC236}">
                  <a16:creationId xmlns:a16="http://schemas.microsoft.com/office/drawing/2014/main" id="{3FFF5FD8-8B8C-4B8D-921E-41B23D1A1985}"/>
                </a:ext>
              </a:extLst>
            </p:cNvPr>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5321;p53">
              <a:extLst>
                <a:ext uri="{FF2B5EF4-FFF2-40B4-BE49-F238E27FC236}">
                  <a16:creationId xmlns:a16="http://schemas.microsoft.com/office/drawing/2014/main" id="{5F62F890-360E-4278-AB9A-1233ECDF2F7A}"/>
                </a:ext>
              </a:extLst>
            </p:cNvPr>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5322;p53">
              <a:extLst>
                <a:ext uri="{FF2B5EF4-FFF2-40B4-BE49-F238E27FC236}">
                  <a16:creationId xmlns:a16="http://schemas.microsoft.com/office/drawing/2014/main" id="{74965BB6-F0E3-401B-834D-E99710A5BE25}"/>
                </a:ext>
              </a:extLst>
            </p:cNvPr>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5323;p53">
              <a:extLst>
                <a:ext uri="{FF2B5EF4-FFF2-40B4-BE49-F238E27FC236}">
                  <a16:creationId xmlns:a16="http://schemas.microsoft.com/office/drawing/2014/main" id="{9077F1D4-AEAF-4A40-9C85-C0F0061C545A}"/>
                </a:ext>
              </a:extLst>
            </p:cNvPr>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5324;p53">
              <a:extLst>
                <a:ext uri="{FF2B5EF4-FFF2-40B4-BE49-F238E27FC236}">
                  <a16:creationId xmlns:a16="http://schemas.microsoft.com/office/drawing/2014/main" id="{7B914058-DCFB-40EA-A533-7D451B5794EF}"/>
                </a:ext>
              </a:extLst>
            </p:cNvPr>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5325;p53">
              <a:extLst>
                <a:ext uri="{FF2B5EF4-FFF2-40B4-BE49-F238E27FC236}">
                  <a16:creationId xmlns:a16="http://schemas.microsoft.com/office/drawing/2014/main" id="{A36620DD-6B0B-40EF-B64D-1465114276B2}"/>
                </a:ext>
              </a:extLst>
            </p:cNvPr>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5326;p53">
              <a:extLst>
                <a:ext uri="{FF2B5EF4-FFF2-40B4-BE49-F238E27FC236}">
                  <a16:creationId xmlns:a16="http://schemas.microsoft.com/office/drawing/2014/main" id="{D1AA2DB0-C063-4408-A64F-6D5DB2FB0825}"/>
                </a:ext>
              </a:extLst>
            </p:cNvPr>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5327;p53">
              <a:extLst>
                <a:ext uri="{FF2B5EF4-FFF2-40B4-BE49-F238E27FC236}">
                  <a16:creationId xmlns:a16="http://schemas.microsoft.com/office/drawing/2014/main" id="{D59C12FB-300F-4F36-A8F1-5CFBA152B2BF}"/>
                </a:ext>
              </a:extLst>
            </p:cNvPr>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5328;p53">
              <a:extLst>
                <a:ext uri="{FF2B5EF4-FFF2-40B4-BE49-F238E27FC236}">
                  <a16:creationId xmlns:a16="http://schemas.microsoft.com/office/drawing/2014/main" id="{28C3B319-41E0-456E-AB33-2084570EAB13}"/>
                </a:ext>
              </a:extLst>
            </p:cNvPr>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5329;p53">
              <a:extLst>
                <a:ext uri="{FF2B5EF4-FFF2-40B4-BE49-F238E27FC236}">
                  <a16:creationId xmlns:a16="http://schemas.microsoft.com/office/drawing/2014/main" id="{9D95F0C4-EC00-4AB1-B11D-479D6330325B}"/>
                </a:ext>
              </a:extLst>
            </p:cNvPr>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5330;p53">
              <a:extLst>
                <a:ext uri="{FF2B5EF4-FFF2-40B4-BE49-F238E27FC236}">
                  <a16:creationId xmlns:a16="http://schemas.microsoft.com/office/drawing/2014/main" id="{BC87309B-EB31-41C7-BEA4-3362DDAE9BCE}"/>
                </a:ext>
              </a:extLst>
            </p:cNvPr>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5331;p53">
              <a:extLst>
                <a:ext uri="{FF2B5EF4-FFF2-40B4-BE49-F238E27FC236}">
                  <a16:creationId xmlns:a16="http://schemas.microsoft.com/office/drawing/2014/main" id="{C58393EE-7052-45C0-83B9-81CE1201D270}"/>
                </a:ext>
              </a:extLst>
            </p:cNvPr>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5332;p53">
              <a:extLst>
                <a:ext uri="{FF2B5EF4-FFF2-40B4-BE49-F238E27FC236}">
                  <a16:creationId xmlns:a16="http://schemas.microsoft.com/office/drawing/2014/main" id="{4DA9CF4C-A5DF-4B24-9F6F-DD401FC7190B}"/>
                </a:ext>
              </a:extLst>
            </p:cNvPr>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5333;p53">
              <a:extLst>
                <a:ext uri="{FF2B5EF4-FFF2-40B4-BE49-F238E27FC236}">
                  <a16:creationId xmlns:a16="http://schemas.microsoft.com/office/drawing/2014/main" id="{DEF3DFF8-EE24-4226-A63B-FC0E8871F4EC}"/>
                </a:ext>
              </a:extLst>
            </p:cNvPr>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5334;p53">
              <a:extLst>
                <a:ext uri="{FF2B5EF4-FFF2-40B4-BE49-F238E27FC236}">
                  <a16:creationId xmlns:a16="http://schemas.microsoft.com/office/drawing/2014/main" id="{7EB53D40-B266-4FAA-961A-D3B0BDDF8BBC}"/>
                </a:ext>
              </a:extLst>
            </p:cNvPr>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5335;p53">
              <a:extLst>
                <a:ext uri="{FF2B5EF4-FFF2-40B4-BE49-F238E27FC236}">
                  <a16:creationId xmlns:a16="http://schemas.microsoft.com/office/drawing/2014/main" id="{AE3A6983-17A5-4713-80EB-C9E5E3E26DDE}"/>
                </a:ext>
              </a:extLst>
            </p:cNvPr>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5336;p53">
              <a:extLst>
                <a:ext uri="{FF2B5EF4-FFF2-40B4-BE49-F238E27FC236}">
                  <a16:creationId xmlns:a16="http://schemas.microsoft.com/office/drawing/2014/main" id="{8E41A26E-591B-4029-A80B-A6A94835C413}"/>
                </a:ext>
              </a:extLst>
            </p:cNvPr>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5337;p53">
              <a:extLst>
                <a:ext uri="{FF2B5EF4-FFF2-40B4-BE49-F238E27FC236}">
                  <a16:creationId xmlns:a16="http://schemas.microsoft.com/office/drawing/2014/main" id="{E1403A44-90A2-4ECF-BB93-0933A930AA18}"/>
                </a:ext>
              </a:extLst>
            </p:cNvPr>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5338;p53">
              <a:extLst>
                <a:ext uri="{FF2B5EF4-FFF2-40B4-BE49-F238E27FC236}">
                  <a16:creationId xmlns:a16="http://schemas.microsoft.com/office/drawing/2014/main" id="{329C7925-1040-4B51-BDC4-71FB84D07FFD}"/>
                </a:ext>
              </a:extLst>
            </p:cNvPr>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339;p53">
              <a:extLst>
                <a:ext uri="{FF2B5EF4-FFF2-40B4-BE49-F238E27FC236}">
                  <a16:creationId xmlns:a16="http://schemas.microsoft.com/office/drawing/2014/main" id="{369593FB-E00C-485B-96DC-ADF9480E9251}"/>
                </a:ext>
              </a:extLst>
            </p:cNvPr>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340;p53">
              <a:extLst>
                <a:ext uri="{FF2B5EF4-FFF2-40B4-BE49-F238E27FC236}">
                  <a16:creationId xmlns:a16="http://schemas.microsoft.com/office/drawing/2014/main" id="{15671D3F-728D-49DA-8DE0-4DB1FE79196C}"/>
                </a:ext>
              </a:extLst>
            </p:cNvPr>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341;p53">
              <a:extLst>
                <a:ext uri="{FF2B5EF4-FFF2-40B4-BE49-F238E27FC236}">
                  <a16:creationId xmlns:a16="http://schemas.microsoft.com/office/drawing/2014/main" id="{FF0C7B7C-C4B3-4A53-92B3-3A666A4CC7CB}"/>
                </a:ext>
              </a:extLst>
            </p:cNvPr>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342;p53">
              <a:extLst>
                <a:ext uri="{FF2B5EF4-FFF2-40B4-BE49-F238E27FC236}">
                  <a16:creationId xmlns:a16="http://schemas.microsoft.com/office/drawing/2014/main" id="{43A6133D-8FF7-4CA7-9187-1B2175AF7F94}"/>
                </a:ext>
              </a:extLst>
            </p:cNvPr>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343;p53">
              <a:extLst>
                <a:ext uri="{FF2B5EF4-FFF2-40B4-BE49-F238E27FC236}">
                  <a16:creationId xmlns:a16="http://schemas.microsoft.com/office/drawing/2014/main" id="{06F3D40F-8F16-449D-8F6C-9D5770F07267}"/>
                </a:ext>
              </a:extLst>
            </p:cNvPr>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344;p53">
              <a:extLst>
                <a:ext uri="{FF2B5EF4-FFF2-40B4-BE49-F238E27FC236}">
                  <a16:creationId xmlns:a16="http://schemas.microsoft.com/office/drawing/2014/main" id="{9F5D015E-6CDA-45B3-8410-893CA7CBF856}"/>
                </a:ext>
              </a:extLst>
            </p:cNvPr>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345;p53">
              <a:extLst>
                <a:ext uri="{FF2B5EF4-FFF2-40B4-BE49-F238E27FC236}">
                  <a16:creationId xmlns:a16="http://schemas.microsoft.com/office/drawing/2014/main" id="{695223AB-2243-4722-A21E-CAB5263D7255}"/>
                </a:ext>
              </a:extLst>
            </p:cNvPr>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346;p53">
              <a:extLst>
                <a:ext uri="{FF2B5EF4-FFF2-40B4-BE49-F238E27FC236}">
                  <a16:creationId xmlns:a16="http://schemas.microsoft.com/office/drawing/2014/main" id="{F60A9860-75BC-4D02-A121-0EF4231445B2}"/>
                </a:ext>
              </a:extLst>
            </p:cNvPr>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347;p53">
              <a:extLst>
                <a:ext uri="{FF2B5EF4-FFF2-40B4-BE49-F238E27FC236}">
                  <a16:creationId xmlns:a16="http://schemas.microsoft.com/office/drawing/2014/main" id="{AE28C45F-87DE-4A61-9D65-E0FE94A5EABC}"/>
                </a:ext>
              </a:extLst>
            </p:cNvPr>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348;p53">
              <a:extLst>
                <a:ext uri="{FF2B5EF4-FFF2-40B4-BE49-F238E27FC236}">
                  <a16:creationId xmlns:a16="http://schemas.microsoft.com/office/drawing/2014/main" id="{C152ACBC-A32A-4BA0-9A5A-4FA957F6B728}"/>
                </a:ext>
              </a:extLst>
            </p:cNvPr>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349;p53">
              <a:extLst>
                <a:ext uri="{FF2B5EF4-FFF2-40B4-BE49-F238E27FC236}">
                  <a16:creationId xmlns:a16="http://schemas.microsoft.com/office/drawing/2014/main" id="{D6F6C236-19A1-46F8-995B-2701AFD5B46E}"/>
                </a:ext>
              </a:extLst>
            </p:cNvPr>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5350;p53">
              <a:extLst>
                <a:ext uri="{FF2B5EF4-FFF2-40B4-BE49-F238E27FC236}">
                  <a16:creationId xmlns:a16="http://schemas.microsoft.com/office/drawing/2014/main" id="{DEE1D676-A209-4AEF-A302-C3DAFCAED502}"/>
                </a:ext>
              </a:extLst>
            </p:cNvPr>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5351;p53">
              <a:extLst>
                <a:ext uri="{FF2B5EF4-FFF2-40B4-BE49-F238E27FC236}">
                  <a16:creationId xmlns:a16="http://schemas.microsoft.com/office/drawing/2014/main" id="{867BC8EF-35A8-4CBA-BEFD-7EB7FBB38623}"/>
                </a:ext>
              </a:extLst>
            </p:cNvPr>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5352;p53">
              <a:extLst>
                <a:ext uri="{FF2B5EF4-FFF2-40B4-BE49-F238E27FC236}">
                  <a16:creationId xmlns:a16="http://schemas.microsoft.com/office/drawing/2014/main" id="{F3BB2DEB-1018-451A-96EC-CDB389A8F979}"/>
                </a:ext>
              </a:extLst>
            </p:cNvPr>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5353;p53">
              <a:extLst>
                <a:ext uri="{FF2B5EF4-FFF2-40B4-BE49-F238E27FC236}">
                  <a16:creationId xmlns:a16="http://schemas.microsoft.com/office/drawing/2014/main" id="{BC14A9AE-75B7-4702-BEB9-C9D3B5F3E876}"/>
                </a:ext>
              </a:extLst>
            </p:cNvPr>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5354;p53">
              <a:extLst>
                <a:ext uri="{FF2B5EF4-FFF2-40B4-BE49-F238E27FC236}">
                  <a16:creationId xmlns:a16="http://schemas.microsoft.com/office/drawing/2014/main" id="{F8550925-E531-4E7C-979A-2FE804672F32}"/>
                </a:ext>
              </a:extLst>
            </p:cNvPr>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355;p53">
              <a:extLst>
                <a:ext uri="{FF2B5EF4-FFF2-40B4-BE49-F238E27FC236}">
                  <a16:creationId xmlns:a16="http://schemas.microsoft.com/office/drawing/2014/main" id="{29E0FBD2-AE1A-4822-84E3-0738C31CE263}"/>
                </a:ext>
              </a:extLst>
            </p:cNvPr>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356;p53">
              <a:extLst>
                <a:ext uri="{FF2B5EF4-FFF2-40B4-BE49-F238E27FC236}">
                  <a16:creationId xmlns:a16="http://schemas.microsoft.com/office/drawing/2014/main" id="{73A8CEA1-90A1-4AB7-ACAD-D25F07397C0C}"/>
                </a:ext>
              </a:extLst>
            </p:cNvPr>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357;p53">
              <a:extLst>
                <a:ext uri="{FF2B5EF4-FFF2-40B4-BE49-F238E27FC236}">
                  <a16:creationId xmlns:a16="http://schemas.microsoft.com/office/drawing/2014/main" id="{1C74EA9A-91A2-4BD2-B801-AF22DCE93821}"/>
                </a:ext>
              </a:extLst>
            </p:cNvPr>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358;p53">
              <a:extLst>
                <a:ext uri="{FF2B5EF4-FFF2-40B4-BE49-F238E27FC236}">
                  <a16:creationId xmlns:a16="http://schemas.microsoft.com/office/drawing/2014/main" id="{58C8F56E-5021-465D-8EB4-5C588F0B1A78}"/>
                </a:ext>
              </a:extLst>
            </p:cNvPr>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359;p53">
              <a:extLst>
                <a:ext uri="{FF2B5EF4-FFF2-40B4-BE49-F238E27FC236}">
                  <a16:creationId xmlns:a16="http://schemas.microsoft.com/office/drawing/2014/main" id="{B606E971-DEF7-4723-B945-F4EE130A3B31}"/>
                </a:ext>
              </a:extLst>
            </p:cNvPr>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360;p53">
              <a:extLst>
                <a:ext uri="{FF2B5EF4-FFF2-40B4-BE49-F238E27FC236}">
                  <a16:creationId xmlns:a16="http://schemas.microsoft.com/office/drawing/2014/main" id="{CFA269B1-9EBE-4407-A683-E5633DC8949A}"/>
                </a:ext>
              </a:extLst>
            </p:cNvPr>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361;p53">
              <a:extLst>
                <a:ext uri="{FF2B5EF4-FFF2-40B4-BE49-F238E27FC236}">
                  <a16:creationId xmlns:a16="http://schemas.microsoft.com/office/drawing/2014/main" id="{3EEC4709-068B-4DD0-B93E-4197D7C87FC6}"/>
                </a:ext>
              </a:extLst>
            </p:cNvPr>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362;p53">
              <a:extLst>
                <a:ext uri="{FF2B5EF4-FFF2-40B4-BE49-F238E27FC236}">
                  <a16:creationId xmlns:a16="http://schemas.microsoft.com/office/drawing/2014/main" id="{5BB12987-807D-4134-A160-B484D91C626E}"/>
                </a:ext>
              </a:extLst>
            </p:cNvPr>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363;p53">
              <a:extLst>
                <a:ext uri="{FF2B5EF4-FFF2-40B4-BE49-F238E27FC236}">
                  <a16:creationId xmlns:a16="http://schemas.microsoft.com/office/drawing/2014/main" id="{0D9DBBBA-B3C9-4EA7-9DC0-DFC4F45DDDD9}"/>
                </a:ext>
              </a:extLst>
            </p:cNvPr>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364;p53">
              <a:extLst>
                <a:ext uri="{FF2B5EF4-FFF2-40B4-BE49-F238E27FC236}">
                  <a16:creationId xmlns:a16="http://schemas.microsoft.com/office/drawing/2014/main" id="{CCF35507-818B-43EF-8A0A-4020B6693BC1}"/>
                </a:ext>
              </a:extLst>
            </p:cNvPr>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365;p53">
              <a:extLst>
                <a:ext uri="{FF2B5EF4-FFF2-40B4-BE49-F238E27FC236}">
                  <a16:creationId xmlns:a16="http://schemas.microsoft.com/office/drawing/2014/main" id="{4CE54A81-2A38-4AFF-833E-164CAAA2F14E}"/>
                </a:ext>
              </a:extLst>
            </p:cNvPr>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366;p53">
              <a:extLst>
                <a:ext uri="{FF2B5EF4-FFF2-40B4-BE49-F238E27FC236}">
                  <a16:creationId xmlns:a16="http://schemas.microsoft.com/office/drawing/2014/main" id="{D95F5154-6938-4AF3-9010-22CED6AB9858}"/>
                </a:ext>
              </a:extLst>
            </p:cNvPr>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367;p53">
              <a:extLst>
                <a:ext uri="{FF2B5EF4-FFF2-40B4-BE49-F238E27FC236}">
                  <a16:creationId xmlns:a16="http://schemas.microsoft.com/office/drawing/2014/main" id="{79F2EE7B-9757-4BDF-AF81-0F245248E5DD}"/>
                </a:ext>
              </a:extLst>
            </p:cNvPr>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368;p53">
              <a:extLst>
                <a:ext uri="{FF2B5EF4-FFF2-40B4-BE49-F238E27FC236}">
                  <a16:creationId xmlns:a16="http://schemas.microsoft.com/office/drawing/2014/main" id="{0F7E4CBA-6749-4467-A1BD-823F7DBE295E}"/>
                </a:ext>
              </a:extLst>
            </p:cNvPr>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5369;p53">
              <a:extLst>
                <a:ext uri="{FF2B5EF4-FFF2-40B4-BE49-F238E27FC236}">
                  <a16:creationId xmlns:a16="http://schemas.microsoft.com/office/drawing/2014/main" id="{6B37A87C-2112-4CC1-B30B-4FA2E4D96CC0}"/>
                </a:ext>
              </a:extLst>
            </p:cNvPr>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5370;p53">
              <a:extLst>
                <a:ext uri="{FF2B5EF4-FFF2-40B4-BE49-F238E27FC236}">
                  <a16:creationId xmlns:a16="http://schemas.microsoft.com/office/drawing/2014/main" id="{2D29DED4-EC07-4C24-8C98-A841D2632042}"/>
                </a:ext>
              </a:extLst>
            </p:cNvPr>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5371;p53">
              <a:extLst>
                <a:ext uri="{FF2B5EF4-FFF2-40B4-BE49-F238E27FC236}">
                  <a16:creationId xmlns:a16="http://schemas.microsoft.com/office/drawing/2014/main" id="{4D6CAF1A-2CF8-4A1B-98FC-E66B79C98742}"/>
                </a:ext>
              </a:extLst>
            </p:cNvPr>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5372;p53">
              <a:extLst>
                <a:ext uri="{FF2B5EF4-FFF2-40B4-BE49-F238E27FC236}">
                  <a16:creationId xmlns:a16="http://schemas.microsoft.com/office/drawing/2014/main" id="{F333D27C-175A-4ECE-84D0-5E724B81FF44}"/>
                </a:ext>
              </a:extLst>
            </p:cNvPr>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5373;p53">
              <a:extLst>
                <a:ext uri="{FF2B5EF4-FFF2-40B4-BE49-F238E27FC236}">
                  <a16:creationId xmlns:a16="http://schemas.microsoft.com/office/drawing/2014/main" id="{3DF2F904-6E86-468F-B878-A8B96E06E3AB}"/>
                </a:ext>
              </a:extLst>
            </p:cNvPr>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5374;p53">
              <a:extLst>
                <a:ext uri="{FF2B5EF4-FFF2-40B4-BE49-F238E27FC236}">
                  <a16:creationId xmlns:a16="http://schemas.microsoft.com/office/drawing/2014/main" id="{A668C6A3-3770-45BB-8DCE-BE4AA907380B}"/>
                </a:ext>
              </a:extLst>
            </p:cNvPr>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5375;p53">
              <a:extLst>
                <a:ext uri="{FF2B5EF4-FFF2-40B4-BE49-F238E27FC236}">
                  <a16:creationId xmlns:a16="http://schemas.microsoft.com/office/drawing/2014/main" id="{20843F07-77A5-4A4E-BBD5-A8D68F79B221}"/>
                </a:ext>
              </a:extLst>
            </p:cNvPr>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5376;p53">
              <a:extLst>
                <a:ext uri="{FF2B5EF4-FFF2-40B4-BE49-F238E27FC236}">
                  <a16:creationId xmlns:a16="http://schemas.microsoft.com/office/drawing/2014/main" id="{0DB5B691-2E31-4BC6-B9DC-AAB81997750C}"/>
                </a:ext>
              </a:extLst>
            </p:cNvPr>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5377;p53">
              <a:extLst>
                <a:ext uri="{FF2B5EF4-FFF2-40B4-BE49-F238E27FC236}">
                  <a16:creationId xmlns:a16="http://schemas.microsoft.com/office/drawing/2014/main" id="{C79B8782-84CC-4975-B8FA-F9887073E2E5}"/>
                </a:ext>
              </a:extLst>
            </p:cNvPr>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5378;p53">
              <a:extLst>
                <a:ext uri="{FF2B5EF4-FFF2-40B4-BE49-F238E27FC236}">
                  <a16:creationId xmlns:a16="http://schemas.microsoft.com/office/drawing/2014/main" id="{AFBCCE6D-F1C4-4E84-8EF3-3F008E9834F7}"/>
                </a:ext>
              </a:extLst>
            </p:cNvPr>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5379;p53">
              <a:extLst>
                <a:ext uri="{FF2B5EF4-FFF2-40B4-BE49-F238E27FC236}">
                  <a16:creationId xmlns:a16="http://schemas.microsoft.com/office/drawing/2014/main" id="{E94B70E3-16C9-4510-8405-C7055B474272}"/>
                </a:ext>
              </a:extLst>
            </p:cNvPr>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5380;p53">
              <a:extLst>
                <a:ext uri="{FF2B5EF4-FFF2-40B4-BE49-F238E27FC236}">
                  <a16:creationId xmlns:a16="http://schemas.microsoft.com/office/drawing/2014/main" id="{0F6FB91E-EF20-4CC3-BDA6-A9FB5A5E46A2}"/>
                </a:ext>
              </a:extLst>
            </p:cNvPr>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5381;p53">
              <a:extLst>
                <a:ext uri="{FF2B5EF4-FFF2-40B4-BE49-F238E27FC236}">
                  <a16:creationId xmlns:a16="http://schemas.microsoft.com/office/drawing/2014/main" id="{794BA4CD-5D61-4664-A22F-A611F873D4A1}"/>
                </a:ext>
              </a:extLst>
            </p:cNvPr>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5382;p53">
              <a:extLst>
                <a:ext uri="{FF2B5EF4-FFF2-40B4-BE49-F238E27FC236}">
                  <a16:creationId xmlns:a16="http://schemas.microsoft.com/office/drawing/2014/main" id="{5526CECA-7ADD-4A2A-8F4A-40C1FD481A6C}"/>
                </a:ext>
              </a:extLst>
            </p:cNvPr>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5383;p53">
              <a:extLst>
                <a:ext uri="{FF2B5EF4-FFF2-40B4-BE49-F238E27FC236}">
                  <a16:creationId xmlns:a16="http://schemas.microsoft.com/office/drawing/2014/main" id="{8969B830-9113-464F-B7CD-678ACF1BB920}"/>
                </a:ext>
              </a:extLst>
            </p:cNvPr>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5384;p53">
              <a:extLst>
                <a:ext uri="{FF2B5EF4-FFF2-40B4-BE49-F238E27FC236}">
                  <a16:creationId xmlns:a16="http://schemas.microsoft.com/office/drawing/2014/main" id="{07C1894D-1801-4DA4-BAAE-96065B3FEA7F}"/>
                </a:ext>
              </a:extLst>
            </p:cNvPr>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5385;p53">
              <a:extLst>
                <a:ext uri="{FF2B5EF4-FFF2-40B4-BE49-F238E27FC236}">
                  <a16:creationId xmlns:a16="http://schemas.microsoft.com/office/drawing/2014/main" id="{044409DF-ACC2-4A23-BCC2-5EA56D9F5586}"/>
                </a:ext>
              </a:extLst>
            </p:cNvPr>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5386;p53">
              <a:extLst>
                <a:ext uri="{FF2B5EF4-FFF2-40B4-BE49-F238E27FC236}">
                  <a16:creationId xmlns:a16="http://schemas.microsoft.com/office/drawing/2014/main" id="{8914683C-AC65-40B7-A9DB-F8AE0754BA9C}"/>
                </a:ext>
              </a:extLst>
            </p:cNvPr>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5387;p53">
              <a:extLst>
                <a:ext uri="{FF2B5EF4-FFF2-40B4-BE49-F238E27FC236}">
                  <a16:creationId xmlns:a16="http://schemas.microsoft.com/office/drawing/2014/main" id="{52D021F6-2450-44B3-9462-FF932AF66FFD}"/>
                </a:ext>
              </a:extLst>
            </p:cNvPr>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5388;p53">
              <a:extLst>
                <a:ext uri="{FF2B5EF4-FFF2-40B4-BE49-F238E27FC236}">
                  <a16:creationId xmlns:a16="http://schemas.microsoft.com/office/drawing/2014/main" id="{9DA9BFA4-F1BE-4324-B0C2-165F0C8A72D3}"/>
                </a:ext>
              </a:extLst>
            </p:cNvPr>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5389;p53">
              <a:extLst>
                <a:ext uri="{FF2B5EF4-FFF2-40B4-BE49-F238E27FC236}">
                  <a16:creationId xmlns:a16="http://schemas.microsoft.com/office/drawing/2014/main" id="{EF424B26-FB88-4C4B-B491-62B439018B9F}"/>
                </a:ext>
              </a:extLst>
            </p:cNvPr>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5390;p53">
              <a:extLst>
                <a:ext uri="{FF2B5EF4-FFF2-40B4-BE49-F238E27FC236}">
                  <a16:creationId xmlns:a16="http://schemas.microsoft.com/office/drawing/2014/main" id="{6B746425-EFC7-48A0-A298-0C98BF9940F3}"/>
                </a:ext>
              </a:extLst>
            </p:cNvPr>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5391;p53">
              <a:extLst>
                <a:ext uri="{FF2B5EF4-FFF2-40B4-BE49-F238E27FC236}">
                  <a16:creationId xmlns:a16="http://schemas.microsoft.com/office/drawing/2014/main" id="{A88628E3-7C32-4D2E-AC6D-1AD136B4040F}"/>
                </a:ext>
              </a:extLst>
            </p:cNvPr>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5392;p53">
              <a:extLst>
                <a:ext uri="{FF2B5EF4-FFF2-40B4-BE49-F238E27FC236}">
                  <a16:creationId xmlns:a16="http://schemas.microsoft.com/office/drawing/2014/main" id="{F1C44072-A264-4DB4-86CF-DD442F188973}"/>
                </a:ext>
              </a:extLst>
            </p:cNvPr>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5393;p53">
              <a:extLst>
                <a:ext uri="{FF2B5EF4-FFF2-40B4-BE49-F238E27FC236}">
                  <a16:creationId xmlns:a16="http://schemas.microsoft.com/office/drawing/2014/main" id="{E21077EC-0767-4309-8FB9-7CA15F09DD78}"/>
                </a:ext>
              </a:extLst>
            </p:cNvPr>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5394;p53">
              <a:extLst>
                <a:ext uri="{FF2B5EF4-FFF2-40B4-BE49-F238E27FC236}">
                  <a16:creationId xmlns:a16="http://schemas.microsoft.com/office/drawing/2014/main" id="{9CEB4D48-5F90-4E49-8360-DB7566E7CA55}"/>
                </a:ext>
              </a:extLst>
            </p:cNvPr>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5395;p53">
              <a:extLst>
                <a:ext uri="{FF2B5EF4-FFF2-40B4-BE49-F238E27FC236}">
                  <a16:creationId xmlns:a16="http://schemas.microsoft.com/office/drawing/2014/main" id="{57C532FB-A811-4B9D-A667-13D957203CB7}"/>
                </a:ext>
              </a:extLst>
            </p:cNvPr>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5396;p53">
              <a:extLst>
                <a:ext uri="{FF2B5EF4-FFF2-40B4-BE49-F238E27FC236}">
                  <a16:creationId xmlns:a16="http://schemas.microsoft.com/office/drawing/2014/main" id="{630BDF2A-1FD6-49B9-8158-6CF74770F207}"/>
                </a:ext>
              </a:extLst>
            </p:cNvPr>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5397;p53">
              <a:extLst>
                <a:ext uri="{FF2B5EF4-FFF2-40B4-BE49-F238E27FC236}">
                  <a16:creationId xmlns:a16="http://schemas.microsoft.com/office/drawing/2014/main" id="{4DA257C1-88EB-46BB-B297-4D6D4DAF5D1C}"/>
                </a:ext>
              </a:extLst>
            </p:cNvPr>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5398;p53">
              <a:extLst>
                <a:ext uri="{FF2B5EF4-FFF2-40B4-BE49-F238E27FC236}">
                  <a16:creationId xmlns:a16="http://schemas.microsoft.com/office/drawing/2014/main" id="{C6746084-0474-4D00-8B83-433545E315EB}"/>
                </a:ext>
              </a:extLst>
            </p:cNvPr>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5399;p53">
              <a:extLst>
                <a:ext uri="{FF2B5EF4-FFF2-40B4-BE49-F238E27FC236}">
                  <a16:creationId xmlns:a16="http://schemas.microsoft.com/office/drawing/2014/main" id="{2A14B02F-15BB-45A7-A050-E766460EC416}"/>
                </a:ext>
              </a:extLst>
            </p:cNvPr>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5400;p53">
              <a:extLst>
                <a:ext uri="{FF2B5EF4-FFF2-40B4-BE49-F238E27FC236}">
                  <a16:creationId xmlns:a16="http://schemas.microsoft.com/office/drawing/2014/main" id="{8CC009ED-7565-4087-ADA7-93E339768A83}"/>
                </a:ext>
              </a:extLst>
            </p:cNvPr>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5401;p53">
              <a:extLst>
                <a:ext uri="{FF2B5EF4-FFF2-40B4-BE49-F238E27FC236}">
                  <a16:creationId xmlns:a16="http://schemas.microsoft.com/office/drawing/2014/main" id="{2A6A00B9-2DC7-471F-9E79-35B9AFCC0E6A}"/>
                </a:ext>
              </a:extLst>
            </p:cNvPr>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5402;p53">
              <a:extLst>
                <a:ext uri="{FF2B5EF4-FFF2-40B4-BE49-F238E27FC236}">
                  <a16:creationId xmlns:a16="http://schemas.microsoft.com/office/drawing/2014/main" id="{20102D29-0D34-4D55-85DD-4D9BC4808F0F}"/>
                </a:ext>
              </a:extLst>
            </p:cNvPr>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5403;p53">
              <a:extLst>
                <a:ext uri="{FF2B5EF4-FFF2-40B4-BE49-F238E27FC236}">
                  <a16:creationId xmlns:a16="http://schemas.microsoft.com/office/drawing/2014/main" id="{BD68F27E-2DB7-4F52-8154-23F836E7920B}"/>
                </a:ext>
              </a:extLst>
            </p:cNvPr>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5404;p53">
              <a:extLst>
                <a:ext uri="{FF2B5EF4-FFF2-40B4-BE49-F238E27FC236}">
                  <a16:creationId xmlns:a16="http://schemas.microsoft.com/office/drawing/2014/main" id="{E7D323DE-104D-4B4C-B6E2-05D8814FCB2F}"/>
                </a:ext>
              </a:extLst>
            </p:cNvPr>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5405;p53">
              <a:extLst>
                <a:ext uri="{FF2B5EF4-FFF2-40B4-BE49-F238E27FC236}">
                  <a16:creationId xmlns:a16="http://schemas.microsoft.com/office/drawing/2014/main" id="{93B0D494-1A96-4B46-87B4-D54155439C22}"/>
                </a:ext>
              </a:extLst>
            </p:cNvPr>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5406;p53">
              <a:extLst>
                <a:ext uri="{FF2B5EF4-FFF2-40B4-BE49-F238E27FC236}">
                  <a16:creationId xmlns:a16="http://schemas.microsoft.com/office/drawing/2014/main" id="{71986778-0552-4B5C-929A-9BD92BBCAE1C}"/>
                </a:ext>
              </a:extLst>
            </p:cNvPr>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5407;p53">
              <a:extLst>
                <a:ext uri="{FF2B5EF4-FFF2-40B4-BE49-F238E27FC236}">
                  <a16:creationId xmlns:a16="http://schemas.microsoft.com/office/drawing/2014/main" id="{41F38E1E-B717-41A6-851A-C96FAF17B26F}"/>
                </a:ext>
              </a:extLst>
            </p:cNvPr>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5408;p53">
              <a:extLst>
                <a:ext uri="{FF2B5EF4-FFF2-40B4-BE49-F238E27FC236}">
                  <a16:creationId xmlns:a16="http://schemas.microsoft.com/office/drawing/2014/main" id="{03B0177A-2B9E-43F0-AC1F-0A0858BBF808}"/>
                </a:ext>
              </a:extLst>
            </p:cNvPr>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5409;p53">
              <a:extLst>
                <a:ext uri="{FF2B5EF4-FFF2-40B4-BE49-F238E27FC236}">
                  <a16:creationId xmlns:a16="http://schemas.microsoft.com/office/drawing/2014/main" id="{85A985E1-F2DB-4D96-BA46-4C64072569EF}"/>
                </a:ext>
              </a:extLst>
            </p:cNvPr>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5410;p53">
              <a:extLst>
                <a:ext uri="{FF2B5EF4-FFF2-40B4-BE49-F238E27FC236}">
                  <a16:creationId xmlns:a16="http://schemas.microsoft.com/office/drawing/2014/main" id="{6D45C8B0-8069-4D6F-AD39-436592EF68B8}"/>
                </a:ext>
              </a:extLst>
            </p:cNvPr>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5411;p53">
              <a:extLst>
                <a:ext uri="{FF2B5EF4-FFF2-40B4-BE49-F238E27FC236}">
                  <a16:creationId xmlns:a16="http://schemas.microsoft.com/office/drawing/2014/main" id="{131C461A-4B7F-4E5A-A9FA-48E649CC9050}"/>
                </a:ext>
              </a:extLst>
            </p:cNvPr>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5412;p53">
              <a:extLst>
                <a:ext uri="{FF2B5EF4-FFF2-40B4-BE49-F238E27FC236}">
                  <a16:creationId xmlns:a16="http://schemas.microsoft.com/office/drawing/2014/main" id="{D8BA8E11-59A2-4F1A-BB6F-3BE48BBDD70F}"/>
                </a:ext>
              </a:extLst>
            </p:cNvPr>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5413;p53">
              <a:extLst>
                <a:ext uri="{FF2B5EF4-FFF2-40B4-BE49-F238E27FC236}">
                  <a16:creationId xmlns:a16="http://schemas.microsoft.com/office/drawing/2014/main" id="{68876DBC-0C78-4B5F-B616-B21EDFC41388}"/>
                </a:ext>
              </a:extLst>
            </p:cNvPr>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5414;p53">
              <a:extLst>
                <a:ext uri="{FF2B5EF4-FFF2-40B4-BE49-F238E27FC236}">
                  <a16:creationId xmlns:a16="http://schemas.microsoft.com/office/drawing/2014/main" id="{692A3118-E736-4AEE-B94F-70B46585A191}"/>
                </a:ext>
              </a:extLst>
            </p:cNvPr>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5415;p53">
              <a:extLst>
                <a:ext uri="{FF2B5EF4-FFF2-40B4-BE49-F238E27FC236}">
                  <a16:creationId xmlns:a16="http://schemas.microsoft.com/office/drawing/2014/main" id="{C2B778E7-1D9E-458A-AB25-AFD436A84124}"/>
                </a:ext>
              </a:extLst>
            </p:cNvPr>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5416;p53">
              <a:extLst>
                <a:ext uri="{FF2B5EF4-FFF2-40B4-BE49-F238E27FC236}">
                  <a16:creationId xmlns:a16="http://schemas.microsoft.com/office/drawing/2014/main" id="{EBBC71A2-EFEE-4039-877B-004ADA8D9EC5}"/>
                </a:ext>
              </a:extLst>
            </p:cNvPr>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5417;p53">
              <a:extLst>
                <a:ext uri="{FF2B5EF4-FFF2-40B4-BE49-F238E27FC236}">
                  <a16:creationId xmlns:a16="http://schemas.microsoft.com/office/drawing/2014/main" id="{3933522F-358F-4753-8FA1-BBBEE03B5D00}"/>
                </a:ext>
              </a:extLst>
            </p:cNvPr>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5418;p53">
              <a:extLst>
                <a:ext uri="{FF2B5EF4-FFF2-40B4-BE49-F238E27FC236}">
                  <a16:creationId xmlns:a16="http://schemas.microsoft.com/office/drawing/2014/main" id="{27533781-44B7-4DA2-A5B3-91251CCC0E6C}"/>
                </a:ext>
              </a:extLst>
            </p:cNvPr>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5419;p53">
              <a:extLst>
                <a:ext uri="{FF2B5EF4-FFF2-40B4-BE49-F238E27FC236}">
                  <a16:creationId xmlns:a16="http://schemas.microsoft.com/office/drawing/2014/main" id="{82F3D952-155C-4C18-AD67-BEB40AD37232}"/>
                </a:ext>
              </a:extLst>
            </p:cNvPr>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5420;p53">
              <a:extLst>
                <a:ext uri="{FF2B5EF4-FFF2-40B4-BE49-F238E27FC236}">
                  <a16:creationId xmlns:a16="http://schemas.microsoft.com/office/drawing/2014/main" id="{9BA97528-AEF1-4C6A-AB2F-252F31E157CE}"/>
                </a:ext>
              </a:extLst>
            </p:cNvPr>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5421;p53">
              <a:extLst>
                <a:ext uri="{FF2B5EF4-FFF2-40B4-BE49-F238E27FC236}">
                  <a16:creationId xmlns:a16="http://schemas.microsoft.com/office/drawing/2014/main" id="{62A1B05F-7EB6-4EDC-BA10-715786F36682}"/>
                </a:ext>
              </a:extLst>
            </p:cNvPr>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5422;p53">
              <a:extLst>
                <a:ext uri="{FF2B5EF4-FFF2-40B4-BE49-F238E27FC236}">
                  <a16:creationId xmlns:a16="http://schemas.microsoft.com/office/drawing/2014/main" id="{EE2D4452-A7BB-4C82-99A0-5376AEBEF809}"/>
                </a:ext>
              </a:extLst>
            </p:cNvPr>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5423;p53">
              <a:extLst>
                <a:ext uri="{FF2B5EF4-FFF2-40B4-BE49-F238E27FC236}">
                  <a16:creationId xmlns:a16="http://schemas.microsoft.com/office/drawing/2014/main" id="{B4243A45-80D5-499F-BF2F-CF2A0E74858E}"/>
                </a:ext>
              </a:extLst>
            </p:cNvPr>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5424;p53">
              <a:extLst>
                <a:ext uri="{FF2B5EF4-FFF2-40B4-BE49-F238E27FC236}">
                  <a16:creationId xmlns:a16="http://schemas.microsoft.com/office/drawing/2014/main" id="{6E83B27A-A774-4BA2-9CE1-CC0BEFDB5B88}"/>
                </a:ext>
              </a:extLst>
            </p:cNvPr>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5425;p53">
              <a:extLst>
                <a:ext uri="{FF2B5EF4-FFF2-40B4-BE49-F238E27FC236}">
                  <a16:creationId xmlns:a16="http://schemas.microsoft.com/office/drawing/2014/main" id="{E1876E50-EFF7-43DF-BE5C-17A8D0218360}"/>
                </a:ext>
              </a:extLst>
            </p:cNvPr>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5426;p53">
              <a:extLst>
                <a:ext uri="{FF2B5EF4-FFF2-40B4-BE49-F238E27FC236}">
                  <a16:creationId xmlns:a16="http://schemas.microsoft.com/office/drawing/2014/main" id="{AEE9AA56-DD56-4871-BC2A-0E9870072BD7}"/>
                </a:ext>
              </a:extLst>
            </p:cNvPr>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5427;p53">
              <a:extLst>
                <a:ext uri="{FF2B5EF4-FFF2-40B4-BE49-F238E27FC236}">
                  <a16:creationId xmlns:a16="http://schemas.microsoft.com/office/drawing/2014/main" id="{5A285C7A-99E3-4276-8A42-B2CBFC46666D}"/>
                </a:ext>
              </a:extLst>
            </p:cNvPr>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5428;p53">
              <a:extLst>
                <a:ext uri="{FF2B5EF4-FFF2-40B4-BE49-F238E27FC236}">
                  <a16:creationId xmlns:a16="http://schemas.microsoft.com/office/drawing/2014/main" id="{1832218B-6D3D-480F-A769-CCEACB345165}"/>
                </a:ext>
              </a:extLst>
            </p:cNvPr>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5429;p53">
              <a:extLst>
                <a:ext uri="{FF2B5EF4-FFF2-40B4-BE49-F238E27FC236}">
                  <a16:creationId xmlns:a16="http://schemas.microsoft.com/office/drawing/2014/main" id="{1884FADF-6345-4337-AB29-4F7911B7289F}"/>
                </a:ext>
              </a:extLst>
            </p:cNvPr>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5430;p53">
              <a:extLst>
                <a:ext uri="{FF2B5EF4-FFF2-40B4-BE49-F238E27FC236}">
                  <a16:creationId xmlns:a16="http://schemas.microsoft.com/office/drawing/2014/main" id="{530E8B5F-1411-4DC9-A555-EC5D3C84CF85}"/>
                </a:ext>
              </a:extLst>
            </p:cNvPr>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5431;p53">
              <a:extLst>
                <a:ext uri="{FF2B5EF4-FFF2-40B4-BE49-F238E27FC236}">
                  <a16:creationId xmlns:a16="http://schemas.microsoft.com/office/drawing/2014/main" id="{B4E1E873-0365-4395-9D82-6B0E8150374D}"/>
                </a:ext>
              </a:extLst>
            </p:cNvPr>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5432;p53">
              <a:extLst>
                <a:ext uri="{FF2B5EF4-FFF2-40B4-BE49-F238E27FC236}">
                  <a16:creationId xmlns:a16="http://schemas.microsoft.com/office/drawing/2014/main" id="{583BAF35-14C2-4290-9642-5CA94102BA0E}"/>
                </a:ext>
              </a:extLst>
            </p:cNvPr>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5433;p53">
              <a:extLst>
                <a:ext uri="{FF2B5EF4-FFF2-40B4-BE49-F238E27FC236}">
                  <a16:creationId xmlns:a16="http://schemas.microsoft.com/office/drawing/2014/main" id="{EE130D5C-F4B9-4784-A16A-D653E15A92F9}"/>
                </a:ext>
              </a:extLst>
            </p:cNvPr>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5434;p53">
              <a:extLst>
                <a:ext uri="{FF2B5EF4-FFF2-40B4-BE49-F238E27FC236}">
                  <a16:creationId xmlns:a16="http://schemas.microsoft.com/office/drawing/2014/main" id="{FEAF3C6A-B1B6-4D3B-87AA-539DB1E825E4}"/>
                </a:ext>
              </a:extLst>
            </p:cNvPr>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5435;p53">
              <a:extLst>
                <a:ext uri="{FF2B5EF4-FFF2-40B4-BE49-F238E27FC236}">
                  <a16:creationId xmlns:a16="http://schemas.microsoft.com/office/drawing/2014/main" id="{6BB4D8B5-D3AD-4301-9F6F-DF997DBC61FE}"/>
                </a:ext>
              </a:extLst>
            </p:cNvPr>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5436;p53">
              <a:extLst>
                <a:ext uri="{FF2B5EF4-FFF2-40B4-BE49-F238E27FC236}">
                  <a16:creationId xmlns:a16="http://schemas.microsoft.com/office/drawing/2014/main" id="{30A178D3-5577-4494-95D1-DB2DC21ABB36}"/>
                </a:ext>
              </a:extLst>
            </p:cNvPr>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5437;p53">
              <a:extLst>
                <a:ext uri="{FF2B5EF4-FFF2-40B4-BE49-F238E27FC236}">
                  <a16:creationId xmlns:a16="http://schemas.microsoft.com/office/drawing/2014/main" id="{3E858483-EE6B-4BA5-89A9-B8F4DA1EABBF}"/>
                </a:ext>
              </a:extLst>
            </p:cNvPr>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5438;p53">
              <a:extLst>
                <a:ext uri="{FF2B5EF4-FFF2-40B4-BE49-F238E27FC236}">
                  <a16:creationId xmlns:a16="http://schemas.microsoft.com/office/drawing/2014/main" id="{0DE1480D-112A-42B7-A523-F479998613FA}"/>
                </a:ext>
              </a:extLst>
            </p:cNvPr>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5439;p53">
              <a:extLst>
                <a:ext uri="{FF2B5EF4-FFF2-40B4-BE49-F238E27FC236}">
                  <a16:creationId xmlns:a16="http://schemas.microsoft.com/office/drawing/2014/main" id="{69AB8AEB-4145-47B9-B654-4A13973453F8}"/>
                </a:ext>
              </a:extLst>
            </p:cNvPr>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5440;p53">
              <a:extLst>
                <a:ext uri="{FF2B5EF4-FFF2-40B4-BE49-F238E27FC236}">
                  <a16:creationId xmlns:a16="http://schemas.microsoft.com/office/drawing/2014/main" id="{4CE6B9D4-1AF2-43D3-9183-B65323DE6D9B}"/>
                </a:ext>
              </a:extLst>
            </p:cNvPr>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5441;p53">
              <a:extLst>
                <a:ext uri="{FF2B5EF4-FFF2-40B4-BE49-F238E27FC236}">
                  <a16:creationId xmlns:a16="http://schemas.microsoft.com/office/drawing/2014/main" id="{1C69258F-CE2E-4FED-96BB-F695C3015E0C}"/>
                </a:ext>
              </a:extLst>
            </p:cNvPr>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5442;p53">
              <a:extLst>
                <a:ext uri="{FF2B5EF4-FFF2-40B4-BE49-F238E27FC236}">
                  <a16:creationId xmlns:a16="http://schemas.microsoft.com/office/drawing/2014/main" id="{79D48EF4-9789-45F9-A194-E47DFC9E5B41}"/>
                </a:ext>
              </a:extLst>
            </p:cNvPr>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5443;p53">
              <a:extLst>
                <a:ext uri="{FF2B5EF4-FFF2-40B4-BE49-F238E27FC236}">
                  <a16:creationId xmlns:a16="http://schemas.microsoft.com/office/drawing/2014/main" id="{56C44DB0-DB11-462A-9921-D3D23EFB50E2}"/>
                </a:ext>
              </a:extLst>
            </p:cNvPr>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5444;p53">
              <a:extLst>
                <a:ext uri="{FF2B5EF4-FFF2-40B4-BE49-F238E27FC236}">
                  <a16:creationId xmlns:a16="http://schemas.microsoft.com/office/drawing/2014/main" id="{187DF0B7-A46F-4FE2-97F1-C103098CB000}"/>
                </a:ext>
              </a:extLst>
            </p:cNvPr>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5445;p53">
              <a:extLst>
                <a:ext uri="{FF2B5EF4-FFF2-40B4-BE49-F238E27FC236}">
                  <a16:creationId xmlns:a16="http://schemas.microsoft.com/office/drawing/2014/main" id="{B3975C0C-D2C4-4F89-9DC5-3F2B4BDD7EA2}"/>
                </a:ext>
              </a:extLst>
            </p:cNvPr>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5446;p53">
              <a:extLst>
                <a:ext uri="{FF2B5EF4-FFF2-40B4-BE49-F238E27FC236}">
                  <a16:creationId xmlns:a16="http://schemas.microsoft.com/office/drawing/2014/main" id="{798F4740-CF55-4F79-8F5C-5574CBF87730}"/>
                </a:ext>
              </a:extLst>
            </p:cNvPr>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5447;p53">
              <a:extLst>
                <a:ext uri="{FF2B5EF4-FFF2-40B4-BE49-F238E27FC236}">
                  <a16:creationId xmlns:a16="http://schemas.microsoft.com/office/drawing/2014/main" id="{3504630D-72E2-43BB-ABBD-FD4ACF09E61D}"/>
                </a:ext>
              </a:extLst>
            </p:cNvPr>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5448;p53">
              <a:extLst>
                <a:ext uri="{FF2B5EF4-FFF2-40B4-BE49-F238E27FC236}">
                  <a16:creationId xmlns:a16="http://schemas.microsoft.com/office/drawing/2014/main" id="{9A2D3D53-DD83-47FC-9D4E-CCA10C0B7B4A}"/>
                </a:ext>
              </a:extLst>
            </p:cNvPr>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5449;p53">
              <a:extLst>
                <a:ext uri="{FF2B5EF4-FFF2-40B4-BE49-F238E27FC236}">
                  <a16:creationId xmlns:a16="http://schemas.microsoft.com/office/drawing/2014/main" id="{282DA703-9D4A-4615-94CB-0D005586758E}"/>
                </a:ext>
              </a:extLst>
            </p:cNvPr>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5450;p53">
              <a:extLst>
                <a:ext uri="{FF2B5EF4-FFF2-40B4-BE49-F238E27FC236}">
                  <a16:creationId xmlns:a16="http://schemas.microsoft.com/office/drawing/2014/main" id="{9D5379B0-7D91-4381-93AE-785213404766}"/>
                </a:ext>
              </a:extLst>
            </p:cNvPr>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5451;p53">
              <a:extLst>
                <a:ext uri="{FF2B5EF4-FFF2-40B4-BE49-F238E27FC236}">
                  <a16:creationId xmlns:a16="http://schemas.microsoft.com/office/drawing/2014/main" id="{2985DE9F-381C-4551-B7C9-8801A7DC9274}"/>
                </a:ext>
              </a:extLst>
            </p:cNvPr>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5452;p53">
              <a:extLst>
                <a:ext uri="{FF2B5EF4-FFF2-40B4-BE49-F238E27FC236}">
                  <a16:creationId xmlns:a16="http://schemas.microsoft.com/office/drawing/2014/main" id="{A7CC8E2A-ADD9-4BA6-BC16-574A9804BE30}"/>
                </a:ext>
              </a:extLst>
            </p:cNvPr>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5453;p53">
              <a:extLst>
                <a:ext uri="{FF2B5EF4-FFF2-40B4-BE49-F238E27FC236}">
                  <a16:creationId xmlns:a16="http://schemas.microsoft.com/office/drawing/2014/main" id="{48971B77-7AAA-49B0-8267-D9F4BEEF394E}"/>
                </a:ext>
              </a:extLst>
            </p:cNvPr>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5454;p53">
              <a:extLst>
                <a:ext uri="{FF2B5EF4-FFF2-40B4-BE49-F238E27FC236}">
                  <a16:creationId xmlns:a16="http://schemas.microsoft.com/office/drawing/2014/main" id="{854417C6-C310-454A-9D13-A31A49C1C000}"/>
                </a:ext>
              </a:extLst>
            </p:cNvPr>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5455;p53">
              <a:extLst>
                <a:ext uri="{FF2B5EF4-FFF2-40B4-BE49-F238E27FC236}">
                  <a16:creationId xmlns:a16="http://schemas.microsoft.com/office/drawing/2014/main" id="{6C7DE5B4-8F51-40D4-855F-E46E9F9E7968}"/>
                </a:ext>
              </a:extLst>
            </p:cNvPr>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5456;p53">
              <a:extLst>
                <a:ext uri="{FF2B5EF4-FFF2-40B4-BE49-F238E27FC236}">
                  <a16:creationId xmlns:a16="http://schemas.microsoft.com/office/drawing/2014/main" id="{06036BBE-B7CF-4A61-8027-28D8668F5F8F}"/>
                </a:ext>
              </a:extLst>
            </p:cNvPr>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5457;p53">
              <a:extLst>
                <a:ext uri="{FF2B5EF4-FFF2-40B4-BE49-F238E27FC236}">
                  <a16:creationId xmlns:a16="http://schemas.microsoft.com/office/drawing/2014/main" id="{C18E74FB-2491-468A-AE17-9BDE9A66AEBE}"/>
                </a:ext>
              </a:extLst>
            </p:cNvPr>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5458;p53">
              <a:extLst>
                <a:ext uri="{FF2B5EF4-FFF2-40B4-BE49-F238E27FC236}">
                  <a16:creationId xmlns:a16="http://schemas.microsoft.com/office/drawing/2014/main" id="{3EBA4F50-9104-4565-AF91-10F81DE286F0}"/>
                </a:ext>
              </a:extLst>
            </p:cNvPr>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5459;p53">
              <a:extLst>
                <a:ext uri="{FF2B5EF4-FFF2-40B4-BE49-F238E27FC236}">
                  <a16:creationId xmlns:a16="http://schemas.microsoft.com/office/drawing/2014/main" id="{13DCAD7C-CB52-42DD-B61F-E9E42DB2EB35}"/>
                </a:ext>
              </a:extLst>
            </p:cNvPr>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5460;p53">
              <a:extLst>
                <a:ext uri="{FF2B5EF4-FFF2-40B4-BE49-F238E27FC236}">
                  <a16:creationId xmlns:a16="http://schemas.microsoft.com/office/drawing/2014/main" id="{5191A08A-2E0D-4792-B65E-B6A83970715A}"/>
                </a:ext>
              </a:extLst>
            </p:cNvPr>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5461;p53">
              <a:extLst>
                <a:ext uri="{FF2B5EF4-FFF2-40B4-BE49-F238E27FC236}">
                  <a16:creationId xmlns:a16="http://schemas.microsoft.com/office/drawing/2014/main" id="{5DCE252B-0F2F-4549-9EE7-0752229E2CBE}"/>
                </a:ext>
              </a:extLst>
            </p:cNvPr>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5462;p53">
              <a:extLst>
                <a:ext uri="{FF2B5EF4-FFF2-40B4-BE49-F238E27FC236}">
                  <a16:creationId xmlns:a16="http://schemas.microsoft.com/office/drawing/2014/main" id="{CF279606-5E08-460E-9F93-2C217F90A419}"/>
                </a:ext>
              </a:extLst>
            </p:cNvPr>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5463;p53">
              <a:extLst>
                <a:ext uri="{FF2B5EF4-FFF2-40B4-BE49-F238E27FC236}">
                  <a16:creationId xmlns:a16="http://schemas.microsoft.com/office/drawing/2014/main" id="{F3501C70-3AA2-4DB6-9644-7B7037BF62C8}"/>
                </a:ext>
              </a:extLst>
            </p:cNvPr>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5464;p53">
              <a:extLst>
                <a:ext uri="{FF2B5EF4-FFF2-40B4-BE49-F238E27FC236}">
                  <a16:creationId xmlns:a16="http://schemas.microsoft.com/office/drawing/2014/main" id="{E844F55E-8825-4C8A-94B7-F05E94EDAE56}"/>
                </a:ext>
              </a:extLst>
            </p:cNvPr>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5465;p53">
              <a:extLst>
                <a:ext uri="{FF2B5EF4-FFF2-40B4-BE49-F238E27FC236}">
                  <a16:creationId xmlns:a16="http://schemas.microsoft.com/office/drawing/2014/main" id="{D67FAEA8-5166-4A6E-A1B3-4D41AC62269F}"/>
                </a:ext>
              </a:extLst>
            </p:cNvPr>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5466;p53">
              <a:extLst>
                <a:ext uri="{FF2B5EF4-FFF2-40B4-BE49-F238E27FC236}">
                  <a16:creationId xmlns:a16="http://schemas.microsoft.com/office/drawing/2014/main" id="{8CA618A0-0CD6-4243-9F75-7CF60B4C748D}"/>
                </a:ext>
              </a:extLst>
            </p:cNvPr>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5467;p53">
              <a:extLst>
                <a:ext uri="{FF2B5EF4-FFF2-40B4-BE49-F238E27FC236}">
                  <a16:creationId xmlns:a16="http://schemas.microsoft.com/office/drawing/2014/main" id="{9714B9CF-4BF8-4AE8-AFFA-0DF4B64C3EB8}"/>
                </a:ext>
              </a:extLst>
            </p:cNvPr>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5468;p53">
              <a:extLst>
                <a:ext uri="{FF2B5EF4-FFF2-40B4-BE49-F238E27FC236}">
                  <a16:creationId xmlns:a16="http://schemas.microsoft.com/office/drawing/2014/main" id="{ED3BD1D2-1430-4807-88C3-EADE52FCDFE1}"/>
                </a:ext>
              </a:extLst>
            </p:cNvPr>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5469;p53">
              <a:extLst>
                <a:ext uri="{FF2B5EF4-FFF2-40B4-BE49-F238E27FC236}">
                  <a16:creationId xmlns:a16="http://schemas.microsoft.com/office/drawing/2014/main" id="{613E1C83-A4C3-4D1A-B8FE-940DB88CC531}"/>
                </a:ext>
              </a:extLst>
            </p:cNvPr>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5470;p53">
              <a:extLst>
                <a:ext uri="{FF2B5EF4-FFF2-40B4-BE49-F238E27FC236}">
                  <a16:creationId xmlns:a16="http://schemas.microsoft.com/office/drawing/2014/main" id="{4BA4933E-9AA7-4BCC-B48A-C32A40A54EDA}"/>
                </a:ext>
              </a:extLst>
            </p:cNvPr>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5471;p53">
              <a:extLst>
                <a:ext uri="{FF2B5EF4-FFF2-40B4-BE49-F238E27FC236}">
                  <a16:creationId xmlns:a16="http://schemas.microsoft.com/office/drawing/2014/main" id="{C2EA89CB-D1C0-442F-AED2-A5229B4B71AF}"/>
                </a:ext>
              </a:extLst>
            </p:cNvPr>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5472;p53">
              <a:extLst>
                <a:ext uri="{FF2B5EF4-FFF2-40B4-BE49-F238E27FC236}">
                  <a16:creationId xmlns:a16="http://schemas.microsoft.com/office/drawing/2014/main" id="{88FDBB20-8ADA-4C39-BB56-32C7EC32D2F7}"/>
                </a:ext>
              </a:extLst>
            </p:cNvPr>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5473;p53">
              <a:extLst>
                <a:ext uri="{FF2B5EF4-FFF2-40B4-BE49-F238E27FC236}">
                  <a16:creationId xmlns:a16="http://schemas.microsoft.com/office/drawing/2014/main" id="{BD33EF15-1394-41B7-86B1-CA12E26A65A3}"/>
                </a:ext>
              </a:extLst>
            </p:cNvPr>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5474;p53">
              <a:extLst>
                <a:ext uri="{FF2B5EF4-FFF2-40B4-BE49-F238E27FC236}">
                  <a16:creationId xmlns:a16="http://schemas.microsoft.com/office/drawing/2014/main" id="{11854B31-E44B-4CE7-91E1-BED6CE5A8929}"/>
                </a:ext>
              </a:extLst>
            </p:cNvPr>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5475;p53">
              <a:extLst>
                <a:ext uri="{FF2B5EF4-FFF2-40B4-BE49-F238E27FC236}">
                  <a16:creationId xmlns:a16="http://schemas.microsoft.com/office/drawing/2014/main" id="{1ABAB774-CA64-4F28-9931-93A47C52044F}"/>
                </a:ext>
              </a:extLst>
            </p:cNvPr>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5476;p53">
              <a:extLst>
                <a:ext uri="{FF2B5EF4-FFF2-40B4-BE49-F238E27FC236}">
                  <a16:creationId xmlns:a16="http://schemas.microsoft.com/office/drawing/2014/main" id="{422C592F-F3BF-4954-A980-30D8F5F332CE}"/>
                </a:ext>
              </a:extLst>
            </p:cNvPr>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5477;p53">
              <a:extLst>
                <a:ext uri="{FF2B5EF4-FFF2-40B4-BE49-F238E27FC236}">
                  <a16:creationId xmlns:a16="http://schemas.microsoft.com/office/drawing/2014/main" id="{B8FEB8CD-8CD7-45DF-ADBB-3B6B38DE5217}"/>
                </a:ext>
              </a:extLst>
            </p:cNvPr>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5478;p53">
              <a:extLst>
                <a:ext uri="{FF2B5EF4-FFF2-40B4-BE49-F238E27FC236}">
                  <a16:creationId xmlns:a16="http://schemas.microsoft.com/office/drawing/2014/main" id="{E5191B38-F5C8-4D8E-A58D-A8D6975BD188}"/>
                </a:ext>
              </a:extLst>
            </p:cNvPr>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5479;p53">
              <a:extLst>
                <a:ext uri="{FF2B5EF4-FFF2-40B4-BE49-F238E27FC236}">
                  <a16:creationId xmlns:a16="http://schemas.microsoft.com/office/drawing/2014/main" id="{C2E65F3B-9655-4D6B-BD0C-E10B06BAF406}"/>
                </a:ext>
              </a:extLst>
            </p:cNvPr>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5480;p53">
              <a:extLst>
                <a:ext uri="{FF2B5EF4-FFF2-40B4-BE49-F238E27FC236}">
                  <a16:creationId xmlns:a16="http://schemas.microsoft.com/office/drawing/2014/main" id="{8290B16D-B6DA-4595-B248-F23D0D5B5CCD}"/>
                </a:ext>
              </a:extLst>
            </p:cNvPr>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5481;p53">
              <a:extLst>
                <a:ext uri="{FF2B5EF4-FFF2-40B4-BE49-F238E27FC236}">
                  <a16:creationId xmlns:a16="http://schemas.microsoft.com/office/drawing/2014/main" id="{32684383-4C92-4AB0-AA8A-425B1403B1B4}"/>
                </a:ext>
              </a:extLst>
            </p:cNvPr>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5482;p53">
              <a:extLst>
                <a:ext uri="{FF2B5EF4-FFF2-40B4-BE49-F238E27FC236}">
                  <a16:creationId xmlns:a16="http://schemas.microsoft.com/office/drawing/2014/main" id="{31426A09-3145-4347-958C-4A7479B86DAF}"/>
                </a:ext>
              </a:extLst>
            </p:cNvPr>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5483;p53">
              <a:extLst>
                <a:ext uri="{FF2B5EF4-FFF2-40B4-BE49-F238E27FC236}">
                  <a16:creationId xmlns:a16="http://schemas.microsoft.com/office/drawing/2014/main" id="{C7CE8854-6C3B-4F21-993F-5777FE6BA555}"/>
                </a:ext>
              </a:extLst>
            </p:cNvPr>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5484;p53">
              <a:extLst>
                <a:ext uri="{FF2B5EF4-FFF2-40B4-BE49-F238E27FC236}">
                  <a16:creationId xmlns:a16="http://schemas.microsoft.com/office/drawing/2014/main" id="{D2D8F9A7-6357-4A70-90A5-CCCDA4FD440F}"/>
                </a:ext>
              </a:extLst>
            </p:cNvPr>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5485;p53">
              <a:extLst>
                <a:ext uri="{FF2B5EF4-FFF2-40B4-BE49-F238E27FC236}">
                  <a16:creationId xmlns:a16="http://schemas.microsoft.com/office/drawing/2014/main" id="{A6AF33B4-6691-4EDD-8B18-8523651DDD25}"/>
                </a:ext>
              </a:extLst>
            </p:cNvPr>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5486;p53">
              <a:extLst>
                <a:ext uri="{FF2B5EF4-FFF2-40B4-BE49-F238E27FC236}">
                  <a16:creationId xmlns:a16="http://schemas.microsoft.com/office/drawing/2014/main" id="{0403DB71-DB78-45DD-B89E-2AFFD38774D6}"/>
                </a:ext>
              </a:extLst>
            </p:cNvPr>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5487;p53">
              <a:extLst>
                <a:ext uri="{FF2B5EF4-FFF2-40B4-BE49-F238E27FC236}">
                  <a16:creationId xmlns:a16="http://schemas.microsoft.com/office/drawing/2014/main" id="{58C8CD92-7AD0-4ED5-AD67-154129ABAAD6}"/>
                </a:ext>
              </a:extLst>
            </p:cNvPr>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5488;p53">
              <a:extLst>
                <a:ext uri="{FF2B5EF4-FFF2-40B4-BE49-F238E27FC236}">
                  <a16:creationId xmlns:a16="http://schemas.microsoft.com/office/drawing/2014/main" id="{54317BD1-2139-4F5E-8E1F-26FD231A3969}"/>
                </a:ext>
              </a:extLst>
            </p:cNvPr>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5489;p53">
              <a:extLst>
                <a:ext uri="{FF2B5EF4-FFF2-40B4-BE49-F238E27FC236}">
                  <a16:creationId xmlns:a16="http://schemas.microsoft.com/office/drawing/2014/main" id="{21F44865-2A05-4034-AE75-6279FE45FE17}"/>
                </a:ext>
              </a:extLst>
            </p:cNvPr>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5490;p53">
              <a:extLst>
                <a:ext uri="{FF2B5EF4-FFF2-40B4-BE49-F238E27FC236}">
                  <a16:creationId xmlns:a16="http://schemas.microsoft.com/office/drawing/2014/main" id="{ABE2C492-EAE1-4285-BFF1-1E46D3631C2C}"/>
                </a:ext>
              </a:extLst>
            </p:cNvPr>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5491;p53">
              <a:extLst>
                <a:ext uri="{FF2B5EF4-FFF2-40B4-BE49-F238E27FC236}">
                  <a16:creationId xmlns:a16="http://schemas.microsoft.com/office/drawing/2014/main" id="{2575EFBD-4AA7-4BC0-ACA9-577B5D0D35B1}"/>
                </a:ext>
              </a:extLst>
            </p:cNvPr>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5492;p53">
              <a:extLst>
                <a:ext uri="{FF2B5EF4-FFF2-40B4-BE49-F238E27FC236}">
                  <a16:creationId xmlns:a16="http://schemas.microsoft.com/office/drawing/2014/main" id="{4EB0C145-AE5A-4501-8826-06B7228EA60E}"/>
                </a:ext>
              </a:extLst>
            </p:cNvPr>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5493;p53">
              <a:extLst>
                <a:ext uri="{FF2B5EF4-FFF2-40B4-BE49-F238E27FC236}">
                  <a16:creationId xmlns:a16="http://schemas.microsoft.com/office/drawing/2014/main" id="{A75A9A07-565E-4875-955C-2AFB99168C16}"/>
                </a:ext>
              </a:extLst>
            </p:cNvPr>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5494;p53">
              <a:extLst>
                <a:ext uri="{FF2B5EF4-FFF2-40B4-BE49-F238E27FC236}">
                  <a16:creationId xmlns:a16="http://schemas.microsoft.com/office/drawing/2014/main" id="{81A73385-AD68-43A3-9CD0-E40892BADDF6}"/>
                </a:ext>
              </a:extLst>
            </p:cNvPr>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5495;p53">
              <a:extLst>
                <a:ext uri="{FF2B5EF4-FFF2-40B4-BE49-F238E27FC236}">
                  <a16:creationId xmlns:a16="http://schemas.microsoft.com/office/drawing/2014/main" id="{A725DF53-3938-4E3A-8121-5455569A515C}"/>
                </a:ext>
              </a:extLst>
            </p:cNvPr>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5496;p53">
              <a:extLst>
                <a:ext uri="{FF2B5EF4-FFF2-40B4-BE49-F238E27FC236}">
                  <a16:creationId xmlns:a16="http://schemas.microsoft.com/office/drawing/2014/main" id="{4AFD2BC4-6A49-42B6-A69D-C3CBBF50B6ED}"/>
                </a:ext>
              </a:extLst>
            </p:cNvPr>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5497;p53">
              <a:extLst>
                <a:ext uri="{FF2B5EF4-FFF2-40B4-BE49-F238E27FC236}">
                  <a16:creationId xmlns:a16="http://schemas.microsoft.com/office/drawing/2014/main" id="{EBFE25D7-4DCF-408F-BCAC-CD22904D1FD2}"/>
                </a:ext>
              </a:extLst>
            </p:cNvPr>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5498;p53">
              <a:extLst>
                <a:ext uri="{FF2B5EF4-FFF2-40B4-BE49-F238E27FC236}">
                  <a16:creationId xmlns:a16="http://schemas.microsoft.com/office/drawing/2014/main" id="{BE224677-8EBE-4F61-88F3-2C929B4E8DE2}"/>
                </a:ext>
              </a:extLst>
            </p:cNvPr>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5499;p53">
              <a:extLst>
                <a:ext uri="{FF2B5EF4-FFF2-40B4-BE49-F238E27FC236}">
                  <a16:creationId xmlns:a16="http://schemas.microsoft.com/office/drawing/2014/main" id="{57AB8E2B-BCA5-4EF6-AFFD-F8530D386251}"/>
                </a:ext>
              </a:extLst>
            </p:cNvPr>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5500;p53">
              <a:extLst>
                <a:ext uri="{FF2B5EF4-FFF2-40B4-BE49-F238E27FC236}">
                  <a16:creationId xmlns:a16="http://schemas.microsoft.com/office/drawing/2014/main" id="{3F117C85-1D05-4A54-8653-F56C1BE43539}"/>
                </a:ext>
              </a:extLst>
            </p:cNvPr>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5501;p53">
              <a:extLst>
                <a:ext uri="{FF2B5EF4-FFF2-40B4-BE49-F238E27FC236}">
                  <a16:creationId xmlns:a16="http://schemas.microsoft.com/office/drawing/2014/main" id="{E400F40E-78D7-4FA4-B835-37ACB27CFEB6}"/>
                </a:ext>
              </a:extLst>
            </p:cNvPr>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5502;p53">
              <a:extLst>
                <a:ext uri="{FF2B5EF4-FFF2-40B4-BE49-F238E27FC236}">
                  <a16:creationId xmlns:a16="http://schemas.microsoft.com/office/drawing/2014/main" id="{45DF1AD6-FA86-4038-8D74-8ADA7A64ADAD}"/>
                </a:ext>
              </a:extLst>
            </p:cNvPr>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5503;p53">
              <a:extLst>
                <a:ext uri="{FF2B5EF4-FFF2-40B4-BE49-F238E27FC236}">
                  <a16:creationId xmlns:a16="http://schemas.microsoft.com/office/drawing/2014/main" id="{78C708E1-82E0-4795-9A7B-457EE1157D9E}"/>
                </a:ext>
              </a:extLst>
            </p:cNvPr>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5504;p53">
              <a:extLst>
                <a:ext uri="{FF2B5EF4-FFF2-40B4-BE49-F238E27FC236}">
                  <a16:creationId xmlns:a16="http://schemas.microsoft.com/office/drawing/2014/main" id="{4BF5D379-4CF1-45C0-B2DE-51F2D069E344}"/>
                </a:ext>
              </a:extLst>
            </p:cNvPr>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5505;p53">
              <a:extLst>
                <a:ext uri="{FF2B5EF4-FFF2-40B4-BE49-F238E27FC236}">
                  <a16:creationId xmlns:a16="http://schemas.microsoft.com/office/drawing/2014/main" id="{2615DC60-7C02-460C-8CC5-AE2C26C13F0A}"/>
                </a:ext>
              </a:extLst>
            </p:cNvPr>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5506;p53">
              <a:extLst>
                <a:ext uri="{FF2B5EF4-FFF2-40B4-BE49-F238E27FC236}">
                  <a16:creationId xmlns:a16="http://schemas.microsoft.com/office/drawing/2014/main" id="{3D32C4BA-8BEE-4958-B111-91E6EE2DF6E0}"/>
                </a:ext>
              </a:extLst>
            </p:cNvPr>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5507;p53">
              <a:extLst>
                <a:ext uri="{FF2B5EF4-FFF2-40B4-BE49-F238E27FC236}">
                  <a16:creationId xmlns:a16="http://schemas.microsoft.com/office/drawing/2014/main" id="{6D703600-3A71-4610-8BAB-B005F19521E8}"/>
                </a:ext>
              </a:extLst>
            </p:cNvPr>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5508;p53">
              <a:extLst>
                <a:ext uri="{FF2B5EF4-FFF2-40B4-BE49-F238E27FC236}">
                  <a16:creationId xmlns:a16="http://schemas.microsoft.com/office/drawing/2014/main" id="{BB7F4EBA-01AA-40FB-BD3D-CD938BA310F2}"/>
                </a:ext>
              </a:extLst>
            </p:cNvPr>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5509;p53">
              <a:extLst>
                <a:ext uri="{FF2B5EF4-FFF2-40B4-BE49-F238E27FC236}">
                  <a16:creationId xmlns:a16="http://schemas.microsoft.com/office/drawing/2014/main" id="{5704A2BC-60E4-4349-A8DD-A03B79352953}"/>
                </a:ext>
              </a:extLst>
            </p:cNvPr>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5510;p53">
              <a:extLst>
                <a:ext uri="{FF2B5EF4-FFF2-40B4-BE49-F238E27FC236}">
                  <a16:creationId xmlns:a16="http://schemas.microsoft.com/office/drawing/2014/main" id="{E97C4165-8F83-4C0F-9A47-E03F4BF19F8F}"/>
                </a:ext>
              </a:extLst>
            </p:cNvPr>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5511;p53">
              <a:extLst>
                <a:ext uri="{FF2B5EF4-FFF2-40B4-BE49-F238E27FC236}">
                  <a16:creationId xmlns:a16="http://schemas.microsoft.com/office/drawing/2014/main" id="{ADC14F4A-E654-4D43-9E89-1581AEDF87FE}"/>
                </a:ext>
              </a:extLst>
            </p:cNvPr>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5512;p53">
              <a:extLst>
                <a:ext uri="{FF2B5EF4-FFF2-40B4-BE49-F238E27FC236}">
                  <a16:creationId xmlns:a16="http://schemas.microsoft.com/office/drawing/2014/main" id="{D19E1F06-8A0E-420D-B2A2-AC74D7215402}"/>
                </a:ext>
              </a:extLst>
            </p:cNvPr>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5513;p53">
              <a:extLst>
                <a:ext uri="{FF2B5EF4-FFF2-40B4-BE49-F238E27FC236}">
                  <a16:creationId xmlns:a16="http://schemas.microsoft.com/office/drawing/2014/main" id="{80AA557B-ECC5-4201-BD4E-7223C3E5E680}"/>
                </a:ext>
              </a:extLst>
            </p:cNvPr>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5514;p53">
              <a:extLst>
                <a:ext uri="{FF2B5EF4-FFF2-40B4-BE49-F238E27FC236}">
                  <a16:creationId xmlns:a16="http://schemas.microsoft.com/office/drawing/2014/main" id="{E6389925-3548-474D-AE81-68C6188D7C5F}"/>
                </a:ext>
              </a:extLst>
            </p:cNvPr>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5515;p53">
              <a:extLst>
                <a:ext uri="{FF2B5EF4-FFF2-40B4-BE49-F238E27FC236}">
                  <a16:creationId xmlns:a16="http://schemas.microsoft.com/office/drawing/2014/main" id="{A58CC434-9E2E-4413-9A73-E22FE2A6BC5B}"/>
                </a:ext>
              </a:extLst>
            </p:cNvPr>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5516;p53">
              <a:extLst>
                <a:ext uri="{FF2B5EF4-FFF2-40B4-BE49-F238E27FC236}">
                  <a16:creationId xmlns:a16="http://schemas.microsoft.com/office/drawing/2014/main" id="{7F5DF75E-2978-4B55-B141-605E47C77E1B}"/>
                </a:ext>
              </a:extLst>
            </p:cNvPr>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5517;p53">
              <a:extLst>
                <a:ext uri="{FF2B5EF4-FFF2-40B4-BE49-F238E27FC236}">
                  <a16:creationId xmlns:a16="http://schemas.microsoft.com/office/drawing/2014/main" id="{16EE57AF-2E58-475B-B4C8-9D59235CFE4F}"/>
                </a:ext>
              </a:extLst>
            </p:cNvPr>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5518;p53">
              <a:extLst>
                <a:ext uri="{FF2B5EF4-FFF2-40B4-BE49-F238E27FC236}">
                  <a16:creationId xmlns:a16="http://schemas.microsoft.com/office/drawing/2014/main" id="{6AFC0A75-0A7B-421E-98A4-7B3419F1319F}"/>
                </a:ext>
              </a:extLst>
            </p:cNvPr>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5519;p53">
              <a:extLst>
                <a:ext uri="{FF2B5EF4-FFF2-40B4-BE49-F238E27FC236}">
                  <a16:creationId xmlns:a16="http://schemas.microsoft.com/office/drawing/2014/main" id="{609BA18A-6BE6-4701-A42C-B44944352EFB}"/>
                </a:ext>
              </a:extLst>
            </p:cNvPr>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5520;p53">
              <a:extLst>
                <a:ext uri="{FF2B5EF4-FFF2-40B4-BE49-F238E27FC236}">
                  <a16:creationId xmlns:a16="http://schemas.microsoft.com/office/drawing/2014/main" id="{E19C02A7-3EA5-449A-9E68-8A4C2A9D6694}"/>
                </a:ext>
              </a:extLst>
            </p:cNvPr>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5521;p53">
              <a:extLst>
                <a:ext uri="{FF2B5EF4-FFF2-40B4-BE49-F238E27FC236}">
                  <a16:creationId xmlns:a16="http://schemas.microsoft.com/office/drawing/2014/main" id="{CA63B9B4-1B8A-4544-9984-A7E75A265CBD}"/>
                </a:ext>
              </a:extLst>
            </p:cNvPr>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5522;p53">
              <a:extLst>
                <a:ext uri="{FF2B5EF4-FFF2-40B4-BE49-F238E27FC236}">
                  <a16:creationId xmlns:a16="http://schemas.microsoft.com/office/drawing/2014/main" id="{1D1CC3BF-F2A7-4B63-8A55-5A09C6AD392B}"/>
                </a:ext>
              </a:extLst>
            </p:cNvPr>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5523;p53">
              <a:extLst>
                <a:ext uri="{FF2B5EF4-FFF2-40B4-BE49-F238E27FC236}">
                  <a16:creationId xmlns:a16="http://schemas.microsoft.com/office/drawing/2014/main" id="{40D0A0C6-054E-449D-B7C2-9A64AFC8B41E}"/>
                </a:ext>
              </a:extLst>
            </p:cNvPr>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5524;p53">
              <a:extLst>
                <a:ext uri="{FF2B5EF4-FFF2-40B4-BE49-F238E27FC236}">
                  <a16:creationId xmlns:a16="http://schemas.microsoft.com/office/drawing/2014/main" id="{12A1B284-A8D9-48C1-A6B0-81A9825CF958}"/>
                </a:ext>
              </a:extLst>
            </p:cNvPr>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5525;p53">
              <a:extLst>
                <a:ext uri="{FF2B5EF4-FFF2-40B4-BE49-F238E27FC236}">
                  <a16:creationId xmlns:a16="http://schemas.microsoft.com/office/drawing/2014/main" id="{BB50F7B2-4F69-48CE-9263-5287F41BC974}"/>
                </a:ext>
              </a:extLst>
            </p:cNvPr>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5526;p53">
              <a:extLst>
                <a:ext uri="{FF2B5EF4-FFF2-40B4-BE49-F238E27FC236}">
                  <a16:creationId xmlns:a16="http://schemas.microsoft.com/office/drawing/2014/main" id="{A4E45649-1B05-4F1F-BB49-90870651A772}"/>
                </a:ext>
              </a:extLst>
            </p:cNvPr>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5527;p53">
              <a:extLst>
                <a:ext uri="{FF2B5EF4-FFF2-40B4-BE49-F238E27FC236}">
                  <a16:creationId xmlns:a16="http://schemas.microsoft.com/office/drawing/2014/main" id="{86D9A321-17CC-4D8A-A198-8B2A5D6BFE2E}"/>
                </a:ext>
              </a:extLst>
            </p:cNvPr>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5528;p53">
              <a:extLst>
                <a:ext uri="{FF2B5EF4-FFF2-40B4-BE49-F238E27FC236}">
                  <a16:creationId xmlns:a16="http://schemas.microsoft.com/office/drawing/2014/main" id="{8ABB6708-73ED-43CE-AB49-1207BB98F8E2}"/>
                </a:ext>
              </a:extLst>
            </p:cNvPr>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5529;p53">
              <a:extLst>
                <a:ext uri="{FF2B5EF4-FFF2-40B4-BE49-F238E27FC236}">
                  <a16:creationId xmlns:a16="http://schemas.microsoft.com/office/drawing/2014/main" id="{AD8E8DD2-5E28-4E5E-8016-792022CA68BB}"/>
                </a:ext>
              </a:extLst>
            </p:cNvPr>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5530;p53">
              <a:extLst>
                <a:ext uri="{FF2B5EF4-FFF2-40B4-BE49-F238E27FC236}">
                  <a16:creationId xmlns:a16="http://schemas.microsoft.com/office/drawing/2014/main" id="{784E682E-D4D5-4269-9108-85F4936E1F1A}"/>
                </a:ext>
              </a:extLst>
            </p:cNvPr>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5531;p53">
              <a:extLst>
                <a:ext uri="{FF2B5EF4-FFF2-40B4-BE49-F238E27FC236}">
                  <a16:creationId xmlns:a16="http://schemas.microsoft.com/office/drawing/2014/main" id="{12BF98E1-2D05-4053-BBA0-6EBEB750BCAE}"/>
                </a:ext>
              </a:extLst>
            </p:cNvPr>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5532;p53">
              <a:extLst>
                <a:ext uri="{FF2B5EF4-FFF2-40B4-BE49-F238E27FC236}">
                  <a16:creationId xmlns:a16="http://schemas.microsoft.com/office/drawing/2014/main" id="{F84DF325-F1A7-41C2-B7E1-E0AC20FCC067}"/>
                </a:ext>
              </a:extLst>
            </p:cNvPr>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5533;p53">
              <a:extLst>
                <a:ext uri="{FF2B5EF4-FFF2-40B4-BE49-F238E27FC236}">
                  <a16:creationId xmlns:a16="http://schemas.microsoft.com/office/drawing/2014/main" id="{3E27014D-EA9F-44CD-A1EC-49C764C7EEEE}"/>
                </a:ext>
              </a:extLst>
            </p:cNvPr>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5534;p53">
              <a:extLst>
                <a:ext uri="{FF2B5EF4-FFF2-40B4-BE49-F238E27FC236}">
                  <a16:creationId xmlns:a16="http://schemas.microsoft.com/office/drawing/2014/main" id="{6F85DD80-128B-498A-BFD3-1E5D9949165F}"/>
                </a:ext>
              </a:extLst>
            </p:cNvPr>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5535;p53">
              <a:extLst>
                <a:ext uri="{FF2B5EF4-FFF2-40B4-BE49-F238E27FC236}">
                  <a16:creationId xmlns:a16="http://schemas.microsoft.com/office/drawing/2014/main" id="{F0BEDF25-AF39-4813-9723-BE13ED1EC574}"/>
                </a:ext>
              </a:extLst>
            </p:cNvPr>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5536;p53">
              <a:extLst>
                <a:ext uri="{FF2B5EF4-FFF2-40B4-BE49-F238E27FC236}">
                  <a16:creationId xmlns:a16="http://schemas.microsoft.com/office/drawing/2014/main" id="{2CA0B55C-0D42-44E8-802A-B28A62C2960C}"/>
                </a:ext>
              </a:extLst>
            </p:cNvPr>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5537;p53">
              <a:extLst>
                <a:ext uri="{FF2B5EF4-FFF2-40B4-BE49-F238E27FC236}">
                  <a16:creationId xmlns:a16="http://schemas.microsoft.com/office/drawing/2014/main" id="{5452DCAF-DAE8-4ED8-97AA-1F97685F4FE4}"/>
                </a:ext>
              </a:extLst>
            </p:cNvPr>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5538;p53">
              <a:extLst>
                <a:ext uri="{FF2B5EF4-FFF2-40B4-BE49-F238E27FC236}">
                  <a16:creationId xmlns:a16="http://schemas.microsoft.com/office/drawing/2014/main" id="{3B5B2DD8-A0C7-4894-B65F-054A56FC7307}"/>
                </a:ext>
              </a:extLst>
            </p:cNvPr>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5539;p53">
              <a:extLst>
                <a:ext uri="{FF2B5EF4-FFF2-40B4-BE49-F238E27FC236}">
                  <a16:creationId xmlns:a16="http://schemas.microsoft.com/office/drawing/2014/main" id="{2EB423EE-7563-47F7-92B5-D1E2F8688724}"/>
                </a:ext>
              </a:extLst>
            </p:cNvPr>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5540;p53">
              <a:extLst>
                <a:ext uri="{FF2B5EF4-FFF2-40B4-BE49-F238E27FC236}">
                  <a16:creationId xmlns:a16="http://schemas.microsoft.com/office/drawing/2014/main" id="{B5181193-7824-4CC5-AA5D-5E2E093B48BC}"/>
                </a:ext>
              </a:extLst>
            </p:cNvPr>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5541;p53">
              <a:extLst>
                <a:ext uri="{FF2B5EF4-FFF2-40B4-BE49-F238E27FC236}">
                  <a16:creationId xmlns:a16="http://schemas.microsoft.com/office/drawing/2014/main" id="{E931F9DC-32C1-4027-968C-C01DFE645982}"/>
                </a:ext>
              </a:extLst>
            </p:cNvPr>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5542;p53">
              <a:extLst>
                <a:ext uri="{FF2B5EF4-FFF2-40B4-BE49-F238E27FC236}">
                  <a16:creationId xmlns:a16="http://schemas.microsoft.com/office/drawing/2014/main" id="{B53680D6-EF9D-4C1A-9C9D-1A118C809E81}"/>
                </a:ext>
              </a:extLst>
            </p:cNvPr>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5543;p53">
              <a:extLst>
                <a:ext uri="{FF2B5EF4-FFF2-40B4-BE49-F238E27FC236}">
                  <a16:creationId xmlns:a16="http://schemas.microsoft.com/office/drawing/2014/main" id="{331A7D2A-4E92-49F2-B181-B20F8193393D}"/>
                </a:ext>
              </a:extLst>
            </p:cNvPr>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5544;p53">
              <a:extLst>
                <a:ext uri="{FF2B5EF4-FFF2-40B4-BE49-F238E27FC236}">
                  <a16:creationId xmlns:a16="http://schemas.microsoft.com/office/drawing/2014/main" id="{3C36DCA7-B454-4B5F-B41D-C0239308C91C}"/>
                </a:ext>
              </a:extLst>
            </p:cNvPr>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5545;p53">
              <a:extLst>
                <a:ext uri="{FF2B5EF4-FFF2-40B4-BE49-F238E27FC236}">
                  <a16:creationId xmlns:a16="http://schemas.microsoft.com/office/drawing/2014/main" id="{3B6F0B3A-CC01-484D-B2B6-D0BF61D6D61C}"/>
                </a:ext>
              </a:extLst>
            </p:cNvPr>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5546;p53">
              <a:extLst>
                <a:ext uri="{FF2B5EF4-FFF2-40B4-BE49-F238E27FC236}">
                  <a16:creationId xmlns:a16="http://schemas.microsoft.com/office/drawing/2014/main" id="{993A29E7-EE93-447E-ADA5-2C7B169C3AC9}"/>
                </a:ext>
              </a:extLst>
            </p:cNvPr>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5547;p53">
              <a:extLst>
                <a:ext uri="{FF2B5EF4-FFF2-40B4-BE49-F238E27FC236}">
                  <a16:creationId xmlns:a16="http://schemas.microsoft.com/office/drawing/2014/main" id="{85387D44-44B5-4401-B470-FC949390B719}"/>
                </a:ext>
              </a:extLst>
            </p:cNvPr>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5548;p53">
              <a:extLst>
                <a:ext uri="{FF2B5EF4-FFF2-40B4-BE49-F238E27FC236}">
                  <a16:creationId xmlns:a16="http://schemas.microsoft.com/office/drawing/2014/main" id="{D153877E-9F9D-4238-A2C8-D9E9AC6A2976}"/>
                </a:ext>
              </a:extLst>
            </p:cNvPr>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5549;p53">
              <a:extLst>
                <a:ext uri="{FF2B5EF4-FFF2-40B4-BE49-F238E27FC236}">
                  <a16:creationId xmlns:a16="http://schemas.microsoft.com/office/drawing/2014/main" id="{B7320950-903C-4D94-B9A7-DA5D8738BD85}"/>
                </a:ext>
              </a:extLst>
            </p:cNvPr>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5550;p53">
              <a:extLst>
                <a:ext uri="{FF2B5EF4-FFF2-40B4-BE49-F238E27FC236}">
                  <a16:creationId xmlns:a16="http://schemas.microsoft.com/office/drawing/2014/main" id="{0ABA4002-2FBC-407C-BAF7-ABF8C20FD975}"/>
                </a:ext>
              </a:extLst>
            </p:cNvPr>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5551;p53">
              <a:extLst>
                <a:ext uri="{FF2B5EF4-FFF2-40B4-BE49-F238E27FC236}">
                  <a16:creationId xmlns:a16="http://schemas.microsoft.com/office/drawing/2014/main" id="{80008C6D-BA12-4141-8E93-1F24D29A3D69}"/>
                </a:ext>
              </a:extLst>
            </p:cNvPr>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5552;p53">
              <a:extLst>
                <a:ext uri="{FF2B5EF4-FFF2-40B4-BE49-F238E27FC236}">
                  <a16:creationId xmlns:a16="http://schemas.microsoft.com/office/drawing/2014/main" id="{9814DCE3-4072-47F4-9CE7-401C33468052}"/>
                </a:ext>
              </a:extLst>
            </p:cNvPr>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5553;p53">
              <a:extLst>
                <a:ext uri="{FF2B5EF4-FFF2-40B4-BE49-F238E27FC236}">
                  <a16:creationId xmlns:a16="http://schemas.microsoft.com/office/drawing/2014/main" id="{D4F5C7A0-299D-4D52-ABA5-9CED18EB9E79}"/>
                </a:ext>
              </a:extLst>
            </p:cNvPr>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5554;p53">
              <a:extLst>
                <a:ext uri="{FF2B5EF4-FFF2-40B4-BE49-F238E27FC236}">
                  <a16:creationId xmlns:a16="http://schemas.microsoft.com/office/drawing/2014/main" id="{1AFCDABA-CA1E-436F-B10B-BBA1207E8EC1}"/>
                </a:ext>
              </a:extLst>
            </p:cNvPr>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5555;p53">
              <a:extLst>
                <a:ext uri="{FF2B5EF4-FFF2-40B4-BE49-F238E27FC236}">
                  <a16:creationId xmlns:a16="http://schemas.microsoft.com/office/drawing/2014/main" id="{7F945E59-F0F8-42DC-A04F-4BE2873381D7}"/>
                </a:ext>
              </a:extLst>
            </p:cNvPr>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5556;p53">
              <a:extLst>
                <a:ext uri="{FF2B5EF4-FFF2-40B4-BE49-F238E27FC236}">
                  <a16:creationId xmlns:a16="http://schemas.microsoft.com/office/drawing/2014/main" id="{242BA347-1746-46B8-A180-14678C40C7E1}"/>
                </a:ext>
              </a:extLst>
            </p:cNvPr>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5557;p53">
              <a:extLst>
                <a:ext uri="{FF2B5EF4-FFF2-40B4-BE49-F238E27FC236}">
                  <a16:creationId xmlns:a16="http://schemas.microsoft.com/office/drawing/2014/main" id="{744547EE-87F1-4413-98B5-6E8ECA8CE5B9}"/>
                </a:ext>
              </a:extLst>
            </p:cNvPr>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5558;p53">
              <a:extLst>
                <a:ext uri="{FF2B5EF4-FFF2-40B4-BE49-F238E27FC236}">
                  <a16:creationId xmlns:a16="http://schemas.microsoft.com/office/drawing/2014/main" id="{5754CA48-F620-4021-AEDC-EAF845FE79A7}"/>
                </a:ext>
              </a:extLst>
            </p:cNvPr>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5559;p53">
              <a:extLst>
                <a:ext uri="{FF2B5EF4-FFF2-40B4-BE49-F238E27FC236}">
                  <a16:creationId xmlns:a16="http://schemas.microsoft.com/office/drawing/2014/main" id="{939B7F57-D1A6-4384-BC0F-073802B39EC7}"/>
                </a:ext>
              </a:extLst>
            </p:cNvPr>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5560;p53">
              <a:extLst>
                <a:ext uri="{FF2B5EF4-FFF2-40B4-BE49-F238E27FC236}">
                  <a16:creationId xmlns:a16="http://schemas.microsoft.com/office/drawing/2014/main" id="{8A9C372E-2FB4-4BBC-994E-E71DA58E2140}"/>
                </a:ext>
              </a:extLst>
            </p:cNvPr>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5561;p53">
              <a:extLst>
                <a:ext uri="{FF2B5EF4-FFF2-40B4-BE49-F238E27FC236}">
                  <a16:creationId xmlns:a16="http://schemas.microsoft.com/office/drawing/2014/main" id="{C991614B-AF5C-4DAA-B810-F3254F4F00B3}"/>
                </a:ext>
              </a:extLst>
            </p:cNvPr>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5562;p53">
              <a:extLst>
                <a:ext uri="{FF2B5EF4-FFF2-40B4-BE49-F238E27FC236}">
                  <a16:creationId xmlns:a16="http://schemas.microsoft.com/office/drawing/2014/main" id="{D5D663AC-C3AA-465F-A1C1-C392B993ED20}"/>
                </a:ext>
              </a:extLst>
            </p:cNvPr>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5563;p53">
              <a:extLst>
                <a:ext uri="{FF2B5EF4-FFF2-40B4-BE49-F238E27FC236}">
                  <a16:creationId xmlns:a16="http://schemas.microsoft.com/office/drawing/2014/main" id="{A2B1B001-3BF1-4ABD-83E7-76692F73E72F}"/>
                </a:ext>
              </a:extLst>
            </p:cNvPr>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5564;p53">
              <a:extLst>
                <a:ext uri="{FF2B5EF4-FFF2-40B4-BE49-F238E27FC236}">
                  <a16:creationId xmlns:a16="http://schemas.microsoft.com/office/drawing/2014/main" id="{C64F2797-B6EF-450A-A550-EC8811382D48}"/>
                </a:ext>
              </a:extLst>
            </p:cNvPr>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5565;p53">
              <a:extLst>
                <a:ext uri="{FF2B5EF4-FFF2-40B4-BE49-F238E27FC236}">
                  <a16:creationId xmlns:a16="http://schemas.microsoft.com/office/drawing/2014/main" id="{60567023-1799-4DC4-A497-AB8B73B54BE9}"/>
                </a:ext>
              </a:extLst>
            </p:cNvPr>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5566;p53">
              <a:extLst>
                <a:ext uri="{FF2B5EF4-FFF2-40B4-BE49-F238E27FC236}">
                  <a16:creationId xmlns:a16="http://schemas.microsoft.com/office/drawing/2014/main" id="{5C64EC58-F328-4DF8-98AA-729E7A8265E4}"/>
                </a:ext>
              </a:extLst>
            </p:cNvPr>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5567;p53">
              <a:extLst>
                <a:ext uri="{FF2B5EF4-FFF2-40B4-BE49-F238E27FC236}">
                  <a16:creationId xmlns:a16="http://schemas.microsoft.com/office/drawing/2014/main" id="{80E8CD01-E63B-4F6D-85A7-57A484458FFF}"/>
                </a:ext>
              </a:extLst>
            </p:cNvPr>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5568;p53">
              <a:extLst>
                <a:ext uri="{FF2B5EF4-FFF2-40B4-BE49-F238E27FC236}">
                  <a16:creationId xmlns:a16="http://schemas.microsoft.com/office/drawing/2014/main" id="{F004D592-3872-4F5F-98AC-7E82036F63A0}"/>
                </a:ext>
              </a:extLst>
            </p:cNvPr>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5569;p53">
              <a:extLst>
                <a:ext uri="{FF2B5EF4-FFF2-40B4-BE49-F238E27FC236}">
                  <a16:creationId xmlns:a16="http://schemas.microsoft.com/office/drawing/2014/main" id="{E3B43118-3B54-4B6B-8E6A-E2A7139D7185}"/>
                </a:ext>
              </a:extLst>
            </p:cNvPr>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5570;p53">
              <a:extLst>
                <a:ext uri="{FF2B5EF4-FFF2-40B4-BE49-F238E27FC236}">
                  <a16:creationId xmlns:a16="http://schemas.microsoft.com/office/drawing/2014/main" id="{5D63C25F-2A7D-4DC9-9BBD-2A1764B800DF}"/>
                </a:ext>
              </a:extLst>
            </p:cNvPr>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5571;p53">
              <a:extLst>
                <a:ext uri="{FF2B5EF4-FFF2-40B4-BE49-F238E27FC236}">
                  <a16:creationId xmlns:a16="http://schemas.microsoft.com/office/drawing/2014/main" id="{E5726459-5D42-41CA-A48E-C9694CDC4C53}"/>
                </a:ext>
              </a:extLst>
            </p:cNvPr>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5572;p53">
              <a:extLst>
                <a:ext uri="{FF2B5EF4-FFF2-40B4-BE49-F238E27FC236}">
                  <a16:creationId xmlns:a16="http://schemas.microsoft.com/office/drawing/2014/main" id="{BC1B1866-1AEC-427F-9828-FA4359DAFD3E}"/>
                </a:ext>
              </a:extLst>
            </p:cNvPr>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5573;p53">
              <a:extLst>
                <a:ext uri="{FF2B5EF4-FFF2-40B4-BE49-F238E27FC236}">
                  <a16:creationId xmlns:a16="http://schemas.microsoft.com/office/drawing/2014/main" id="{E1AB20E0-2509-4083-A98D-C4125D9E1728}"/>
                </a:ext>
              </a:extLst>
            </p:cNvPr>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5574;p53">
              <a:extLst>
                <a:ext uri="{FF2B5EF4-FFF2-40B4-BE49-F238E27FC236}">
                  <a16:creationId xmlns:a16="http://schemas.microsoft.com/office/drawing/2014/main" id="{8BEE9AF0-6007-4E9D-8CDC-DB16387915AD}"/>
                </a:ext>
              </a:extLst>
            </p:cNvPr>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5575;p53">
              <a:extLst>
                <a:ext uri="{FF2B5EF4-FFF2-40B4-BE49-F238E27FC236}">
                  <a16:creationId xmlns:a16="http://schemas.microsoft.com/office/drawing/2014/main" id="{41F09ABE-A5A1-444D-8139-8B26AF7B1115}"/>
                </a:ext>
              </a:extLst>
            </p:cNvPr>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5576;p53">
              <a:extLst>
                <a:ext uri="{FF2B5EF4-FFF2-40B4-BE49-F238E27FC236}">
                  <a16:creationId xmlns:a16="http://schemas.microsoft.com/office/drawing/2014/main" id="{5B982C38-BE0A-42E0-8A74-6B409B13946D}"/>
                </a:ext>
              </a:extLst>
            </p:cNvPr>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5577;p53">
              <a:extLst>
                <a:ext uri="{FF2B5EF4-FFF2-40B4-BE49-F238E27FC236}">
                  <a16:creationId xmlns:a16="http://schemas.microsoft.com/office/drawing/2014/main" id="{55B1992A-12EA-485B-AB2C-DE0C34FCA87F}"/>
                </a:ext>
              </a:extLst>
            </p:cNvPr>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5578;p53">
              <a:extLst>
                <a:ext uri="{FF2B5EF4-FFF2-40B4-BE49-F238E27FC236}">
                  <a16:creationId xmlns:a16="http://schemas.microsoft.com/office/drawing/2014/main" id="{8EE7D5C4-31FD-4C60-816C-24F22468DF4A}"/>
                </a:ext>
              </a:extLst>
            </p:cNvPr>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5579;p53">
              <a:extLst>
                <a:ext uri="{FF2B5EF4-FFF2-40B4-BE49-F238E27FC236}">
                  <a16:creationId xmlns:a16="http://schemas.microsoft.com/office/drawing/2014/main" id="{21987B0D-B1E0-4264-9EBF-2B8DC5108832}"/>
                </a:ext>
              </a:extLst>
            </p:cNvPr>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5580;p53">
              <a:extLst>
                <a:ext uri="{FF2B5EF4-FFF2-40B4-BE49-F238E27FC236}">
                  <a16:creationId xmlns:a16="http://schemas.microsoft.com/office/drawing/2014/main" id="{57150B69-3FDD-4400-A72A-C4D3A18FBEBB}"/>
                </a:ext>
              </a:extLst>
            </p:cNvPr>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5581;p53">
              <a:extLst>
                <a:ext uri="{FF2B5EF4-FFF2-40B4-BE49-F238E27FC236}">
                  <a16:creationId xmlns:a16="http://schemas.microsoft.com/office/drawing/2014/main" id="{FA51E34A-001D-420C-9617-3D4E78E05707}"/>
                </a:ext>
              </a:extLst>
            </p:cNvPr>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5582;p53">
              <a:extLst>
                <a:ext uri="{FF2B5EF4-FFF2-40B4-BE49-F238E27FC236}">
                  <a16:creationId xmlns:a16="http://schemas.microsoft.com/office/drawing/2014/main" id="{E390814A-2B54-427D-8FA7-D9B8D728EEE0}"/>
                </a:ext>
              </a:extLst>
            </p:cNvPr>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5583;p53">
              <a:extLst>
                <a:ext uri="{FF2B5EF4-FFF2-40B4-BE49-F238E27FC236}">
                  <a16:creationId xmlns:a16="http://schemas.microsoft.com/office/drawing/2014/main" id="{D5C6CE82-C6E7-45F0-8BD1-785C8B4D0EDA}"/>
                </a:ext>
              </a:extLst>
            </p:cNvPr>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5584;p53">
              <a:extLst>
                <a:ext uri="{FF2B5EF4-FFF2-40B4-BE49-F238E27FC236}">
                  <a16:creationId xmlns:a16="http://schemas.microsoft.com/office/drawing/2014/main" id="{5FC8B9BE-0E50-47AE-9266-123866418E06}"/>
                </a:ext>
              </a:extLst>
            </p:cNvPr>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5585;p53">
              <a:extLst>
                <a:ext uri="{FF2B5EF4-FFF2-40B4-BE49-F238E27FC236}">
                  <a16:creationId xmlns:a16="http://schemas.microsoft.com/office/drawing/2014/main" id="{4F068D48-8C00-4796-8A42-AE0B2E5FA1E1}"/>
                </a:ext>
              </a:extLst>
            </p:cNvPr>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5586;p53">
              <a:extLst>
                <a:ext uri="{FF2B5EF4-FFF2-40B4-BE49-F238E27FC236}">
                  <a16:creationId xmlns:a16="http://schemas.microsoft.com/office/drawing/2014/main" id="{4C421BE9-0D2F-46E7-8587-FE5BA40A7EA1}"/>
                </a:ext>
              </a:extLst>
            </p:cNvPr>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5587;p53">
              <a:extLst>
                <a:ext uri="{FF2B5EF4-FFF2-40B4-BE49-F238E27FC236}">
                  <a16:creationId xmlns:a16="http://schemas.microsoft.com/office/drawing/2014/main" id="{B93A18CE-16B9-44FA-B0F3-C92AE7FCF585}"/>
                </a:ext>
              </a:extLst>
            </p:cNvPr>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5588;p53">
              <a:extLst>
                <a:ext uri="{FF2B5EF4-FFF2-40B4-BE49-F238E27FC236}">
                  <a16:creationId xmlns:a16="http://schemas.microsoft.com/office/drawing/2014/main" id="{47E47410-D5EC-4AD1-A0A8-8CA66F7A5309}"/>
                </a:ext>
              </a:extLst>
            </p:cNvPr>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5589;p53">
              <a:extLst>
                <a:ext uri="{FF2B5EF4-FFF2-40B4-BE49-F238E27FC236}">
                  <a16:creationId xmlns:a16="http://schemas.microsoft.com/office/drawing/2014/main" id="{02CD1299-2096-4AAF-B1C9-83322092ED44}"/>
                </a:ext>
              </a:extLst>
            </p:cNvPr>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5590;p53">
              <a:extLst>
                <a:ext uri="{FF2B5EF4-FFF2-40B4-BE49-F238E27FC236}">
                  <a16:creationId xmlns:a16="http://schemas.microsoft.com/office/drawing/2014/main" id="{EB7109DE-9CEF-481E-AA85-A491F00750A2}"/>
                </a:ext>
              </a:extLst>
            </p:cNvPr>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5591;p53">
              <a:extLst>
                <a:ext uri="{FF2B5EF4-FFF2-40B4-BE49-F238E27FC236}">
                  <a16:creationId xmlns:a16="http://schemas.microsoft.com/office/drawing/2014/main" id="{AEEACD48-52ED-40CF-A343-C5D8B64FBE5C}"/>
                </a:ext>
              </a:extLst>
            </p:cNvPr>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5592;p53">
              <a:extLst>
                <a:ext uri="{FF2B5EF4-FFF2-40B4-BE49-F238E27FC236}">
                  <a16:creationId xmlns:a16="http://schemas.microsoft.com/office/drawing/2014/main" id="{F4B9FB15-16AB-4023-ADC8-85902C706DE1}"/>
                </a:ext>
              </a:extLst>
            </p:cNvPr>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5593;p53">
              <a:extLst>
                <a:ext uri="{FF2B5EF4-FFF2-40B4-BE49-F238E27FC236}">
                  <a16:creationId xmlns:a16="http://schemas.microsoft.com/office/drawing/2014/main" id="{E70ACC81-CD0D-4B3E-8D49-C703A4E98D49}"/>
                </a:ext>
              </a:extLst>
            </p:cNvPr>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5594;p53">
              <a:extLst>
                <a:ext uri="{FF2B5EF4-FFF2-40B4-BE49-F238E27FC236}">
                  <a16:creationId xmlns:a16="http://schemas.microsoft.com/office/drawing/2014/main" id="{52D3C0A5-275B-4AC3-8531-33EEE1F38414}"/>
                </a:ext>
              </a:extLst>
            </p:cNvPr>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5595;p53">
              <a:extLst>
                <a:ext uri="{FF2B5EF4-FFF2-40B4-BE49-F238E27FC236}">
                  <a16:creationId xmlns:a16="http://schemas.microsoft.com/office/drawing/2014/main" id="{500A91C5-1E4E-401D-94AD-7A7F7D9BD4D4}"/>
                </a:ext>
              </a:extLst>
            </p:cNvPr>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5596;p53">
              <a:extLst>
                <a:ext uri="{FF2B5EF4-FFF2-40B4-BE49-F238E27FC236}">
                  <a16:creationId xmlns:a16="http://schemas.microsoft.com/office/drawing/2014/main" id="{C0D33357-7128-4E5F-9D7F-2DC186033008}"/>
                </a:ext>
              </a:extLst>
            </p:cNvPr>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5597;p53">
              <a:extLst>
                <a:ext uri="{FF2B5EF4-FFF2-40B4-BE49-F238E27FC236}">
                  <a16:creationId xmlns:a16="http://schemas.microsoft.com/office/drawing/2014/main" id="{7B3FFF00-05BB-4E4D-B827-1C3CA15F8A2E}"/>
                </a:ext>
              </a:extLst>
            </p:cNvPr>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5598;p53">
              <a:extLst>
                <a:ext uri="{FF2B5EF4-FFF2-40B4-BE49-F238E27FC236}">
                  <a16:creationId xmlns:a16="http://schemas.microsoft.com/office/drawing/2014/main" id="{6C776D0B-4270-4F28-A47B-B7F595CB2AC7}"/>
                </a:ext>
              </a:extLst>
            </p:cNvPr>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5599;p53">
              <a:extLst>
                <a:ext uri="{FF2B5EF4-FFF2-40B4-BE49-F238E27FC236}">
                  <a16:creationId xmlns:a16="http://schemas.microsoft.com/office/drawing/2014/main" id="{5C25F0ED-A381-41EF-AF37-F85BFC68F563}"/>
                </a:ext>
              </a:extLst>
            </p:cNvPr>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5600;p53">
              <a:extLst>
                <a:ext uri="{FF2B5EF4-FFF2-40B4-BE49-F238E27FC236}">
                  <a16:creationId xmlns:a16="http://schemas.microsoft.com/office/drawing/2014/main" id="{0EC63263-F674-4927-B102-724A071C9FE8}"/>
                </a:ext>
              </a:extLst>
            </p:cNvPr>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5601;p53">
              <a:extLst>
                <a:ext uri="{FF2B5EF4-FFF2-40B4-BE49-F238E27FC236}">
                  <a16:creationId xmlns:a16="http://schemas.microsoft.com/office/drawing/2014/main" id="{D5C099D2-83B1-4A9B-8F57-6197AEE9B318}"/>
                </a:ext>
              </a:extLst>
            </p:cNvPr>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5602;p53">
              <a:extLst>
                <a:ext uri="{FF2B5EF4-FFF2-40B4-BE49-F238E27FC236}">
                  <a16:creationId xmlns:a16="http://schemas.microsoft.com/office/drawing/2014/main" id="{ABCD0159-994F-4375-96C6-445FA9395A83}"/>
                </a:ext>
              </a:extLst>
            </p:cNvPr>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5603;p53">
              <a:extLst>
                <a:ext uri="{FF2B5EF4-FFF2-40B4-BE49-F238E27FC236}">
                  <a16:creationId xmlns:a16="http://schemas.microsoft.com/office/drawing/2014/main" id="{32F6A5DC-FA6B-44FC-B4D3-FA093AB719B5}"/>
                </a:ext>
              </a:extLst>
            </p:cNvPr>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5604;p53">
              <a:extLst>
                <a:ext uri="{FF2B5EF4-FFF2-40B4-BE49-F238E27FC236}">
                  <a16:creationId xmlns:a16="http://schemas.microsoft.com/office/drawing/2014/main" id="{803EBC53-635A-478D-8B8B-788F6FB0CC36}"/>
                </a:ext>
              </a:extLst>
            </p:cNvPr>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5605;p53">
              <a:extLst>
                <a:ext uri="{FF2B5EF4-FFF2-40B4-BE49-F238E27FC236}">
                  <a16:creationId xmlns:a16="http://schemas.microsoft.com/office/drawing/2014/main" id="{16E26EAC-9522-40A6-AD50-283437748FB4}"/>
                </a:ext>
              </a:extLst>
            </p:cNvPr>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5606;p53">
              <a:extLst>
                <a:ext uri="{FF2B5EF4-FFF2-40B4-BE49-F238E27FC236}">
                  <a16:creationId xmlns:a16="http://schemas.microsoft.com/office/drawing/2014/main" id="{1598274E-9283-4516-8015-7ADC6901F52B}"/>
                </a:ext>
              </a:extLst>
            </p:cNvPr>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5607;p53">
              <a:extLst>
                <a:ext uri="{FF2B5EF4-FFF2-40B4-BE49-F238E27FC236}">
                  <a16:creationId xmlns:a16="http://schemas.microsoft.com/office/drawing/2014/main" id="{87F0AB6C-F476-40F3-A1FA-849B23A8E8B5}"/>
                </a:ext>
              </a:extLst>
            </p:cNvPr>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5608;p53">
              <a:extLst>
                <a:ext uri="{FF2B5EF4-FFF2-40B4-BE49-F238E27FC236}">
                  <a16:creationId xmlns:a16="http://schemas.microsoft.com/office/drawing/2014/main" id="{52071F98-E13F-479B-8C44-F143E27228A4}"/>
                </a:ext>
              </a:extLst>
            </p:cNvPr>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5609;p53">
              <a:extLst>
                <a:ext uri="{FF2B5EF4-FFF2-40B4-BE49-F238E27FC236}">
                  <a16:creationId xmlns:a16="http://schemas.microsoft.com/office/drawing/2014/main" id="{3E052994-A938-431F-A73F-0EF5814618C2}"/>
                </a:ext>
              </a:extLst>
            </p:cNvPr>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5610;p53">
              <a:extLst>
                <a:ext uri="{FF2B5EF4-FFF2-40B4-BE49-F238E27FC236}">
                  <a16:creationId xmlns:a16="http://schemas.microsoft.com/office/drawing/2014/main" id="{C9AB9E63-51A2-4DB1-974B-875D4A19562C}"/>
                </a:ext>
              </a:extLst>
            </p:cNvPr>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5611;p53">
              <a:extLst>
                <a:ext uri="{FF2B5EF4-FFF2-40B4-BE49-F238E27FC236}">
                  <a16:creationId xmlns:a16="http://schemas.microsoft.com/office/drawing/2014/main" id="{8568E3A8-B937-448B-98D6-32CDA2DDCAFF}"/>
                </a:ext>
              </a:extLst>
            </p:cNvPr>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5612;p53">
              <a:extLst>
                <a:ext uri="{FF2B5EF4-FFF2-40B4-BE49-F238E27FC236}">
                  <a16:creationId xmlns:a16="http://schemas.microsoft.com/office/drawing/2014/main" id="{8A68AE8F-6849-4615-BEA8-8357D4C2C198}"/>
                </a:ext>
              </a:extLst>
            </p:cNvPr>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5613;p53">
              <a:extLst>
                <a:ext uri="{FF2B5EF4-FFF2-40B4-BE49-F238E27FC236}">
                  <a16:creationId xmlns:a16="http://schemas.microsoft.com/office/drawing/2014/main" id="{2869105A-B380-41EF-8D1A-5007168E3FBB}"/>
                </a:ext>
              </a:extLst>
            </p:cNvPr>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5614;p53">
              <a:extLst>
                <a:ext uri="{FF2B5EF4-FFF2-40B4-BE49-F238E27FC236}">
                  <a16:creationId xmlns:a16="http://schemas.microsoft.com/office/drawing/2014/main" id="{CB62386A-5C6B-428C-A5DF-3D788B386E63}"/>
                </a:ext>
              </a:extLst>
            </p:cNvPr>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5615;p53">
              <a:extLst>
                <a:ext uri="{FF2B5EF4-FFF2-40B4-BE49-F238E27FC236}">
                  <a16:creationId xmlns:a16="http://schemas.microsoft.com/office/drawing/2014/main" id="{8344EF7C-3E51-48AC-98D9-37F127D8A7A8}"/>
                </a:ext>
              </a:extLst>
            </p:cNvPr>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5616;p53">
              <a:extLst>
                <a:ext uri="{FF2B5EF4-FFF2-40B4-BE49-F238E27FC236}">
                  <a16:creationId xmlns:a16="http://schemas.microsoft.com/office/drawing/2014/main" id="{2FC2C970-64D1-4E6F-9DC0-86D5D1E43870}"/>
                </a:ext>
              </a:extLst>
            </p:cNvPr>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5617;p53">
              <a:extLst>
                <a:ext uri="{FF2B5EF4-FFF2-40B4-BE49-F238E27FC236}">
                  <a16:creationId xmlns:a16="http://schemas.microsoft.com/office/drawing/2014/main" id="{F08C0C83-9666-47A1-93C4-97B1BD6744CE}"/>
                </a:ext>
              </a:extLst>
            </p:cNvPr>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5618;p53">
              <a:extLst>
                <a:ext uri="{FF2B5EF4-FFF2-40B4-BE49-F238E27FC236}">
                  <a16:creationId xmlns:a16="http://schemas.microsoft.com/office/drawing/2014/main" id="{714D3FF9-8F69-4E28-8F70-69E475EADDC1}"/>
                </a:ext>
              </a:extLst>
            </p:cNvPr>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5619;p53">
              <a:extLst>
                <a:ext uri="{FF2B5EF4-FFF2-40B4-BE49-F238E27FC236}">
                  <a16:creationId xmlns:a16="http://schemas.microsoft.com/office/drawing/2014/main" id="{BFF5F61E-91A4-4679-A53E-9972CD9B854E}"/>
                </a:ext>
              </a:extLst>
            </p:cNvPr>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5620;p53">
              <a:extLst>
                <a:ext uri="{FF2B5EF4-FFF2-40B4-BE49-F238E27FC236}">
                  <a16:creationId xmlns:a16="http://schemas.microsoft.com/office/drawing/2014/main" id="{998D0CF8-F239-4769-B77B-1A49E2460C07}"/>
                </a:ext>
              </a:extLst>
            </p:cNvPr>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621;p53">
              <a:extLst>
                <a:ext uri="{FF2B5EF4-FFF2-40B4-BE49-F238E27FC236}">
                  <a16:creationId xmlns:a16="http://schemas.microsoft.com/office/drawing/2014/main" id="{E425C674-4E5F-48AE-BBCD-7A2668A4EA75}"/>
                </a:ext>
              </a:extLst>
            </p:cNvPr>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5622;p53">
              <a:extLst>
                <a:ext uri="{FF2B5EF4-FFF2-40B4-BE49-F238E27FC236}">
                  <a16:creationId xmlns:a16="http://schemas.microsoft.com/office/drawing/2014/main" id="{A5922E00-E643-4BDF-996D-872F53E0C500}"/>
                </a:ext>
              </a:extLst>
            </p:cNvPr>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623;p53">
              <a:extLst>
                <a:ext uri="{FF2B5EF4-FFF2-40B4-BE49-F238E27FC236}">
                  <a16:creationId xmlns:a16="http://schemas.microsoft.com/office/drawing/2014/main" id="{7CF2A6C5-71AA-4D33-86FB-2AC60B37FD98}"/>
                </a:ext>
              </a:extLst>
            </p:cNvPr>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5624;p53">
              <a:extLst>
                <a:ext uri="{FF2B5EF4-FFF2-40B4-BE49-F238E27FC236}">
                  <a16:creationId xmlns:a16="http://schemas.microsoft.com/office/drawing/2014/main" id="{38E1B81D-F972-4615-BA11-A96EEE4E85B8}"/>
                </a:ext>
              </a:extLst>
            </p:cNvPr>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5625;p53">
              <a:extLst>
                <a:ext uri="{FF2B5EF4-FFF2-40B4-BE49-F238E27FC236}">
                  <a16:creationId xmlns:a16="http://schemas.microsoft.com/office/drawing/2014/main" id="{F2F3167F-8D4C-42B5-965E-13EC699D9032}"/>
                </a:ext>
              </a:extLst>
            </p:cNvPr>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5626;p53">
              <a:extLst>
                <a:ext uri="{FF2B5EF4-FFF2-40B4-BE49-F238E27FC236}">
                  <a16:creationId xmlns:a16="http://schemas.microsoft.com/office/drawing/2014/main" id="{089191C7-5AA4-4149-A6B6-A8D0575251A5}"/>
                </a:ext>
              </a:extLst>
            </p:cNvPr>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5627;p53">
              <a:extLst>
                <a:ext uri="{FF2B5EF4-FFF2-40B4-BE49-F238E27FC236}">
                  <a16:creationId xmlns:a16="http://schemas.microsoft.com/office/drawing/2014/main" id="{C414A826-ABAE-4971-9715-5D4DFCE89901}"/>
                </a:ext>
              </a:extLst>
            </p:cNvPr>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5628;p53">
              <a:extLst>
                <a:ext uri="{FF2B5EF4-FFF2-40B4-BE49-F238E27FC236}">
                  <a16:creationId xmlns:a16="http://schemas.microsoft.com/office/drawing/2014/main" id="{649628EE-DA9E-470A-86A6-6ECCA7762B79}"/>
                </a:ext>
              </a:extLst>
            </p:cNvPr>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5629;p53">
              <a:extLst>
                <a:ext uri="{FF2B5EF4-FFF2-40B4-BE49-F238E27FC236}">
                  <a16:creationId xmlns:a16="http://schemas.microsoft.com/office/drawing/2014/main" id="{B08DECFE-6342-4912-B31A-531D80B856ED}"/>
                </a:ext>
              </a:extLst>
            </p:cNvPr>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5630;p53">
              <a:extLst>
                <a:ext uri="{FF2B5EF4-FFF2-40B4-BE49-F238E27FC236}">
                  <a16:creationId xmlns:a16="http://schemas.microsoft.com/office/drawing/2014/main" id="{FC4CA0D9-3FF7-4FA1-ADFF-9E9A58861419}"/>
                </a:ext>
              </a:extLst>
            </p:cNvPr>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5631;p53">
              <a:extLst>
                <a:ext uri="{FF2B5EF4-FFF2-40B4-BE49-F238E27FC236}">
                  <a16:creationId xmlns:a16="http://schemas.microsoft.com/office/drawing/2014/main" id="{AAE05289-DC99-4536-83DF-8F1F2AE93095}"/>
                </a:ext>
              </a:extLst>
            </p:cNvPr>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5632;p53">
              <a:extLst>
                <a:ext uri="{FF2B5EF4-FFF2-40B4-BE49-F238E27FC236}">
                  <a16:creationId xmlns:a16="http://schemas.microsoft.com/office/drawing/2014/main" id="{7D4F1B0A-1BFC-4522-B1F9-DE68F87A73E8}"/>
                </a:ext>
              </a:extLst>
            </p:cNvPr>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5633;p53">
              <a:extLst>
                <a:ext uri="{FF2B5EF4-FFF2-40B4-BE49-F238E27FC236}">
                  <a16:creationId xmlns:a16="http://schemas.microsoft.com/office/drawing/2014/main" id="{31031558-4F74-474C-8CDA-BA37B96537FB}"/>
                </a:ext>
              </a:extLst>
            </p:cNvPr>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5634;p53">
              <a:extLst>
                <a:ext uri="{FF2B5EF4-FFF2-40B4-BE49-F238E27FC236}">
                  <a16:creationId xmlns:a16="http://schemas.microsoft.com/office/drawing/2014/main" id="{B48DE1D6-A643-4D8C-8BF9-6F057BF570E5}"/>
                </a:ext>
              </a:extLst>
            </p:cNvPr>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5635;p53">
              <a:extLst>
                <a:ext uri="{FF2B5EF4-FFF2-40B4-BE49-F238E27FC236}">
                  <a16:creationId xmlns:a16="http://schemas.microsoft.com/office/drawing/2014/main" id="{DE4388AD-582E-43A3-A235-5FEA17EA02C4}"/>
                </a:ext>
              </a:extLst>
            </p:cNvPr>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5636;p53">
              <a:extLst>
                <a:ext uri="{FF2B5EF4-FFF2-40B4-BE49-F238E27FC236}">
                  <a16:creationId xmlns:a16="http://schemas.microsoft.com/office/drawing/2014/main" id="{8FBE6C3E-B22E-4833-9674-3A75DF8EC88F}"/>
                </a:ext>
              </a:extLst>
            </p:cNvPr>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5637;p53">
              <a:extLst>
                <a:ext uri="{FF2B5EF4-FFF2-40B4-BE49-F238E27FC236}">
                  <a16:creationId xmlns:a16="http://schemas.microsoft.com/office/drawing/2014/main" id="{14F037F4-54CE-4E0F-8675-DAB2320A99F6}"/>
                </a:ext>
              </a:extLst>
            </p:cNvPr>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5638;p53">
              <a:extLst>
                <a:ext uri="{FF2B5EF4-FFF2-40B4-BE49-F238E27FC236}">
                  <a16:creationId xmlns:a16="http://schemas.microsoft.com/office/drawing/2014/main" id="{7D6EC60E-162E-46A7-B397-0CA40F7C59AF}"/>
                </a:ext>
              </a:extLst>
            </p:cNvPr>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5639;p53">
              <a:extLst>
                <a:ext uri="{FF2B5EF4-FFF2-40B4-BE49-F238E27FC236}">
                  <a16:creationId xmlns:a16="http://schemas.microsoft.com/office/drawing/2014/main" id="{3FA233CC-CAD0-41BA-A23F-AAF3EA7274D8}"/>
                </a:ext>
              </a:extLst>
            </p:cNvPr>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5640;p53">
              <a:extLst>
                <a:ext uri="{FF2B5EF4-FFF2-40B4-BE49-F238E27FC236}">
                  <a16:creationId xmlns:a16="http://schemas.microsoft.com/office/drawing/2014/main" id="{86A59E9E-000E-437A-9756-B5C507D20401}"/>
                </a:ext>
              </a:extLst>
            </p:cNvPr>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5641;p53">
              <a:extLst>
                <a:ext uri="{FF2B5EF4-FFF2-40B4-BE49-F238E27FC236}">
                  <a16:creationId xmlns:a16="http://schemas.microsoft.com/office/drawing/2014/main" id="{06674E8E-1ACB-4CB6-9332-ECEC80827F38}"/>
                </a:ext>
              </a:extLst>
            </p:cNvPr>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5642;p53">
              <a:extLst>
                <a:ext uri="{FF2B5EF4-FFF2-40B4-BE49-F238E27FC236}">
                  <a16:creationId xmlns:a16="http://schemas.microsoft.com/office/drawing/2014/main" id="{B6173A19-8D05-44CA-967B-9523449765AF}"/>
                </a:ext>
              </a:extLst>
            </p:cNvPr>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5643;p53">
              <a:extLst>
                <a:ext uri="{FF2B5EF4-FFF2-40B4-BE49-F238E27FC236}">
                  <a16:creationId xmlns:a16="http://schemas.microsoft.com/office/drawing/2014/main" id="{CAFD9977-5257-411F-823C-527CFE6763F1}"/>
                </a:ext>
              </a:extLst>
            </p:cNvPr>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5644;p53">
              <a:extLst>
                <a:ext uri="{FF2B5EF4-FFF2-40B4-BE49-F238E27FC236}">
                  <a16:creationId xmlns:a16="http://schemas.microsoft.com/office/drawing/2014/main" id="{F83F29A3-5997-44F4-B0DA-51A60FCD612D}"/>
                </a:ext>
              </a:extLst>
            </p:cNvPr>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5645;p53">
              <a:extLst>
                <a:ext uri="{FF2B5EF4-FFF2-40B4-BE49-F238E27FC236}">
                  <a16:creationId xmlns:a16="http://schemas.microsoft.com/office/drawing/2014/main" id="{BD4B31D0-5EBB-46B9-8708-DD5A5AE9FF8C}"/>
                </a:ext>
              </a:extLst>
            </p:cNvPr>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5646;p53">
              <a:extLst>
                <a:ext uri="{FF2B5EF4-FFF2-40B4-BE49-F238E27FC236}">
                  <a16:creationId xmlns:a16="http://schemas.microsoft.com/office/drawing/2014/main" id="{68881AC5-FBD4-4D8C-8422-744B473AC312}"/>
                </a:ext>
              </a:extLst>
            </p:cNvPr>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5647;p53">
              <a:extLst>
                <a:ext uri="{FF2B5EF4-FFF2-40B4-BE49-F238E27FC236}">
                  <a16:creationId xmlns:a16="http://schemas.microsoft.com/office/drawing/2014/main" id="{98EE9DF9-D627-4D3E-984D-D100B84B51CC}"/>
                </a:ext>
              </a:extLst>
            </p:cNvPr>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5648;p53">
              <a:extLst>
                <a:ext uri="{FF2B5EF4-FFF2-40B4-BE49-F238E27FC236}">
                  <a16:creationId xmlns:a16="http://schemas.microsoft.com/office/drawing/2014/main" id="{21764FF4-1B34-4EE5-9582-0DDB178C2845}"/>
                </a:ext>
              </a:extLst>
            </p:cNvPr>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5649;p53">
              <a:extLst>
                <a:ext uri="{FF2B5EF4-FFF2-40B4-BE49-F238E27FC236}">
                  <a16:creationId xmlns:a16="http://schemas.microsoft.com/office/drawing/2014/main" id="{835159BF-3D62-47A2-9499-3E775EE126B8}"/>
                </a:ext>
              </a:extLst>
            </p:cNvPr>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5650;p53">
              <a:extLst>
                <a:ext uri="{FF2B5EF4-FFF2-40B4-BE49-F238E27FC236}">
                  <a16:creationId xmlns:a16="http://schemas.microsoft.com/office/drawing/2014/main" id="{DC3E82FD-5B29-4100-BD04-CDB746204B6B}"/>
                </a:ext>
              </a:extLst>
            </p:cNvPr>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5651;p53">
              <a:extLst>
                <a:ext uri="{FF2B5EF4-FFF2-40B4-BE49-F238E27FC236}">
                  <a16:creationId xmlns:a16="http://schemas.microsoft.com/office/drawing/2014/main" id="{1FE3B0B2-E5B7-4124-B1B8-F9DAB486008E}"/>
                </a:ext>
              </a:extLst>
            </p:cNvPr>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5652;p53">
              <a:extLst>
                <a:ext uri="{FF2B5EF4-FFF2-40B4-BE49-F238E27FC236}">
                  <a16:creationId xmlns:a16="http://schemas.microsoft.com/office/drawing/2014/main" id="{3AE839A3-603E-4EBE-B59A-B3BDCC0AA5F8}"/>
                </a:ext>
              </a:extLst>
            </p:cNvPr>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5653;p53">
              <a:extLst>
                <a:ext uri="{FF2B5EF4-FFF2-40B4-BE49-F238E27FC236}">
                  <a16:creationId xmlns:a16="http://schemas.microsoft.com/office/drawing/2014/main" id="{E7E526F7-A653-438B-9D73-8FCF76285E3A}"/>
                </a:ext>
              </a:extLst>
            </p:cNvPr>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5654;p53">
              <a:extLst>
                <a:ext uri="{FF2B5EF4-FFF2-40B4-BE49-F238E27FC236}">
                  <a16:creationId xmlns:a16="http://schemas.microsoft.com/office/drawing/2014/main" id="{B6F4A5DF-D735-4E11-9F57-0AB906314B06}"/>
                </a:ext>
              </a:extLst>
            </p:cNvPr>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5655;p53">
              <a:extLst>
                <a:ext uri="{FF2B5EF4-FFF2-40B4-BE49-F238E27FC236}">
                  <a16:creationId xmlns:a16="http://schemas.microsoft.com/office/drawing/2014/main" id="{A8342AE3-BCC7-4AEE-BFC9-C7C3000AFD4F}"/>
                </a:ext>
              </a:extLst>
            </p:cNvPr>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5656;p53">
              <a:extLst>
                <a:ext uri="{FF2B5EF4-FFF2-40B4-BE49-F238E27FC236}">
                  <a16:creationId xmlns:a16="http://schemas.microsoft.com/office/drawing/2014/main" id="{9975D005-404C-4D0E-8E59-70891F97B82B}"/>
                </a:ext>
              </a:extLst>
            </p:cNvPr>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5657;p53">
              <a:extLst>
                <a:ext uri="{FF2B5EF4-FFF2-40B4-BE49-F238E27FC236}">
                  <a16:creationId xmlns:a16="http://schemas.microsoft.com/office/drawing/2014/main" id="{30230EB2-B976-4134-A1E5-8F091DB76EEA}"/>
                </a:ext>
              </a:extLst>
            </p:cNvPr>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5658;p53">
              <a:extLst>
                <a:ext uri="{FF2B5EF4-FFF2-40B4-BE49-F238E27FC236}">
                  <a16:creationId xmlns:a16="http://schemas.microsoft.com/office/drawing/2014/main" id="{1E8D2EA4-BADA-4C0C-912F-85648740202A}"/>
                </a:ext>
              </a:extLst>
            </p:cNvPr>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5659;p53">
              <a:extLst>
                <a:ext uri="{FF2B5EF4-FFF2-40B4-BE49-F238E27FC236}">
                  <a16:creationId xmlns:a16="http://schemas.microsoft.com/office/drawing/2014/main" id="{84425FDF-215A-43E0-A0D3-07A73ADEBF25}"/>
                </a:ext>
              </a:extLst>
            </p:cNvPr>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5660;p53">
              <a:extLst>
                <a:ext uri="{FF2B5EF4-FFF2-40B4-BE49-F238E27FC236}">
                  <a16:creationId xmlns:a16="http://schemas.microsoft.com/office/drawing/2014/main" id="{1CCD502E-C63E-44E1-B047-849DE9FC7D83}"/>
                </a:ext>
              </a:extLst>
            </p:cNvPr>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5661;p53">
              <a:extLst>
                <a:ext uri="{FF2B5EF4-FFF2-40B4-BE49-F238E27FC236}">
                  <a16:creationId xmlns:a16="http://schemas.microsoft.com/office/drawing/2014/main" id="{5FBC41C8-9354-42D5-8BEA-5DDFC60F2D4D}"/>
                </a:ext>
              </a:extLst>
            </p:cNvPr>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5662;p53">
              <a:extLst>
                <a:ext uri="{FF2B5EF4-FFF2-40B4-BE49-F238E27FC236}">
                  <a16:creationId xmlns:a16="http://schemas.microsoft.com/office/drawing/2014/main" id="{5D6FFBCC-36AE-489D-8522-205610F0853A}"/>
                </a:ext>
              </a:extLst>
            </p:cNvPr>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5663;p53">
              <a:extLst>
                <a:ext uri="{FF2B5EF4-FFF2-40B4-BE49-F238E27FC236}">
                  <a16:creationId xmlns:a16="http://schemas.microsoft.com/office/drawing/2014/main" id="{9D6D427F-C332-4665-9101-F4977E609F9F}"/>
                </a:ext>
              </a:extLst>
            </p:cNvPr>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5664;p53">
              <a:extLst>
                <a:ext uri="{FF2B5EF4-FFF2-40B4-BE49-F238E27FC236}">
                  <a16:creationId xmlns:a16="http://schemas.microsoft.com/office/drawing/2014/main" id="{CDB54021-5CAF-4FC9-9AF2-41AAEEFEA746}"/>
                </a:ext>
              </a:extLst>
            </p:cNvPr>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5665;p53">
              <a:extLst>
                <a:ext uri="{FF2B5EF4-FFF2-40B4-BE49-F238E27FC236}">
                  <a16:creationId xmlns:a16="http://schemas.microsoft.com/office/drawing/2014/main" id="{08B31A7E-678F-43E2-AA40-DC15128D4E63}"/>
                </a:ext>
              </a:extLst>
            </p:cNvPr>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5666;p53">
              <a:extLst>
                <a:ext uri="{FF2B5EF4-FFF2-40B4-BE49-F238E27FC236}">
                  <a16:creationId xmlns:a16="http://schemas.microsoft.com/office/drawing/2014/main" id="{3C55747C-5FB2-430B-AED2-CB1BFCB0E2EB}"/>
                </a:ext>
              </a:extLst>
            </p:cNvPr>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5667;p53">
              <a:extLst>
                <a:ext uri="{FF2B5EF4-FFF2-40B4-BE49-F238E27FC236}">
                  <a16:creationId xmlns:a16="http://schemas.microsoft.com/office/drawing/2014/main" id="{08526171-F0B6-4B2E-BCE0-D12E7C0838C4}"/>
                </a:ext>
              </a:extLst>
            </p:cNvPr>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5668;p53">
              <a:extLst>
                <a:ext uri="{FF2B5EF4-FFF2-40B4-BE49-F238E27FC236}">
                  <a16:creationId xmlns:a16="http://schemas.microsoft.com/office/drawing/2014/main" id="{4CA2BF2C-8C99-42FB-96E6-8906F40FF171}"/>
                </a:ext>
              </a:extLst>
            </p:cNvPr>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5669;p53">
              <a:extLst>
                <a:ext uri="{FF2B5EF4-FFF2-40B4-BE49-F238E27FC236}">
                  <a16:creationId xmlns:a16="http://schemas.microsoft.com/office/drawing/2014/main" id="{122BD9A1-4087-4EEB-AD94-6AC788C55BAD}"/>
                </a:ext>
              </a:extLst>
            </p:cNvPr>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5670;p53">
              <a:extLst>
                <a:ext uri="{FF2B5EF4-FFF2-40B4-BE49-F238E27FC236}">
                  <a16:creationId xmlns:a16="http://schemas.microsoft.com/office/drawing/2014/main" id="{50821D6F-0E2D-4B0F-B7E1-2077292FDD87}"/>
                </a:ext>
              </a:extLst>
            </p:cNvPr>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5671;p53">
              <a:extLst>
                <a:ext uri="{FF2B5EF4-FFF2-40B4-BE49-F238E27FC236}">
                  <a16:creationId xmlns:a16="http://schemas.microsoft.com/office/drawing/2014/main" id="{0998FB78-6408-4992-BD78-67EC6EBAE07B}"/>
                </a:ext>
              </a:extLst>
            </p:cNvPr>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5672;p53">
              <a:extLst>
                <a:ext uri="{FF2B5EF4-FFF2-40B4-BE49-F238E27FC236}">
                  <a16:creationId xmlns:a16="http://schemas.microsoft.com/office/drawing/2014/main" id="{C116B5EC-BFB3-49F4-AC63-8267E9BAB9BD}"/>
                </a:ext>
              </a:extLst>
            </p:cNvPr>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5673;p53">
              <a:extLst>
                <a:ext uri="{FF2B5EF4-FFF2-40B4-BE49-F238E27FC236}">
                  <a16:creationId xmlns:a16="http://schemas.microsoft.com/office/drawing/2014/main" id="{5BBB70A8-59BF-48A6-A8B1-9E0E83C05888}"/>
                </a:ext>
              </a:extLst>
            </p:cNvPr>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5674;p53">
              <a:extLst>
                <a:ext uri="{FF2B5EF4-FFF2-40B4-BE49-F238E27FC236}">
                  <a16:creationId xmlns:a16="http://schemas.microsoft.com/office/drawing/2014/main" id="{9AA3D207-19CC-4637-8089-C52271BC0721}"/>
                </a:ext>
              </a:extLst>
            </p:cNvPr>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5675;p53">
              <a:extLst>
                <a:ext uri="{FF2B5EF4-FFF2-40B4-BE49-F238E27FC236}">
                  <a16:creationId xmlns:a16="http://schemas.microsoft.com/office/drawing/2014/main" id="{7BA000BC-1062-4B62-8388-FE59644F3EEB}"/>
                </a:ext>
              </a:extLst>
            </p:cNvPr>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5676;p53">
              <a:extLst>
                <a:ext uri="{FF2B5EF4-FFF2-40B4-BE49-F238E27FC236}">
                  <a16:creationId xmlns:a16="http://schemas.microsoft.com/office/drawing/2014/main" id="{FA478C93-875E-431F-AD00-A8F4C66D3F4E}"/>
                </a:ext>
              </a:extLst>
            </p:cNvPr>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5677;p53">
              <a:extLst>
                <a:ext uri="{FF2B5EF4-FFF2-40B4-BE49-F238E27FC236}">
                  <a16:creationId xmlns:a16="http://schemas.microsoft.com/office/drawing/2014/main" id="{035B8E2D-46CF-4C88-A8CF-A5AA1955FD45}"/>
                </a:ext>
              </a:extLst>
            </p:cNvPr>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5678;p53">
              <a:extLst>
                <a:ext uri="{FF2B5EF4-FFF2-40B4-BE49-F238E27FC236}">
                  <a16:creationId xmlns:a16="http://schemas.microsoft.com/office/drawing/2014/main" id="{855EEFA6-84DE-4899-969D-49F3DCA5C035}"/>
                </a:ext>
              </a:extLst>
            </p:cNvPr>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5679;p53">
              <a:extLst>
                <a:ext uri="{FF2B5EF4-FFF2-40B4-BE49-F238E27FC236}">
                  <a16:creationId xmlns:a16="http://schemas.microsoft.com/office/drawing/2014/main" id="{2908A4F9-13FB-4A1F-841D-A82D5BE29ECC}"/>
                </a:ext>
              </a:extLst>
            </p:cNvPr>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5680;p53">
              <a:extLst>
                <a:ext uri="{FF2B5EF4-FFF2-40B4-BE49-F238E27FC236}">
                  <a16:creationId xmlns:a16="http://schemas.microsoft.com/office/drawing/2014/main" id="{D9A3089C-9005-4062-B027-FC6CF305C02C}"/>
                </a:ext>
              </a:extLst>
            </p:cNvPr>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5681;p53">
              <a:extLst>
                <a:ext uri="{FF2B5EF4-FFF2-40B4-BE49-F238E27FC236}">
                  <a16:creationId xmlns:a16="http://schemas.microsoft.com/office/drawing/2014/main" id="{3822601C-8B54-4E25-A82E-8D6568F0F5B2}"/>
                </a:ext>
              </a:extLst>
            </p:cNvPr>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5682;p53">
              <a:extLst>
                <a:ext uri="{FF2B5EF4-FFF2-40B4-BE49-F238E27FC236}">
                  <a16:creationId xmlns:a16="http://schemas.microsoft.com/office/drawing/2014/main" id="{A1B1104A-A9BF-4541-BBEA-D7FB4FB5C0ED}"/>
                </a:ext>
              </a:extLst>
            </p:cNvPr>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5683;p53">
              <a:extLst>
                <a:ext uri="{FF2B5EF4-FFF2-40B4-BE49-F238E27FC236}">
                  <a16:creationId xmlns:a16="http://schemas.microsoft.com/office/drawing/2014/main" id="{99AFDEA7-7903-41D0-BBCF-1E231DFDA6AD}"/>
                </a:ext>
              </a:extLst>
            </p:cNvPr>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5684;p53">
              <a:extLst>
                <a:ext uri="{FF2B5EF4-FFF2-40B4-BE49-F238E27FC236}">
                  <a16:creationId xmlns:a16="http://schemas.microsoft.com/office/drawing/2014/main" id="{9BDE002A-2001-46A6-B98F-2297775AA62B}"/>
                </a:ext>
              </a:extLst>
            </p:cNvPr>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5685;p53">
              <a:extLst>
                <a:ext uri="{FF2B5EF4-FFF2-40B4-BE49-F238E27FC236}">
                  <a16:creationId xmlns:a16="http://schemas.microsoft.com/office/drawing/2014/main" id="{AB24D7B3-43A5-45B9-96D2-61A96D6D65B4}"/>
                </a:ext>
              </a:extLst>
            </p:cNvPr>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5686;p53">
              <a:extLst>
                <a:ext uri="{FF2B5EF4-FFF2-40B4-BE49-F238E27FC236}">
                  <a16:creationId xmlns:a16="http://schemas.microsoft.com/office/drawing/2014/main" id="{74F49EC8-6FD8-40C3-8B81-51BC70CD24CF}"/>
                </a:ext>
              </a:extLst>
            </p:cNvPr>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5687;p53">
              <a:extLst>
                <a:ext uri="{FF2B5EF4-FFF2-40B4-BE49-F238E27FC236}">
                  <a16:creationId xmlns:a16="http://schemas.microsoft.com/office/drawing/2014/main" id="{A56B1A82-A2CD-4166-80F7-B8EAB1B61BC3}"/>
                </a:ext>
              </a:extLst>
            </p:cNvPr>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5688;p53">
              <a:extLst>
                <a:ext uri="{FF2B5EF4-FFF2-40B4-BE49-F238E27FC236}">
                  <a16:creationId xmlns:a16="http://schemas.microsoft.com/office/drawing/2014/main" id="{D3EEBCDD-72A0-4C27-B70B-BC7E601FE324}"/>
                </a:ext>
              </a:extLst>
            </p:cNvPr>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5689;p53">
              <a:extLst>
                <a:ext uri="{FF2B5EF4-FFF2-40B4-BE49-F238E27FC236}">
                  <a16:creationId xmlns:a16="http://schemas.microsoft.com/office/drawing/2014/main" id="{76A5FB72-FF17-4501-ABA6-243392397936}"/>
                </a:ext>
              </a:extLst>
            </p:cNvPr>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5690;p53">
              <a:extLst>
                <a:ext uri="{FF2B5EF4-FFF2-40B4-BE49-F238E27FC236}">
                  <a16:creationId xmlns:a16="http://schemas.microsoft.com/office/drawing/2014/main" id="{77197025-98A1-4202-8452-4301330ABF87}"/>
                </a:ext>
              </a:extLst>
            </p:cNvPr>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5691;p53">
              <a:extLst>
                <a:ext uri="{FF2B5EF4-FFF2-40B4-BE49-F238E27FC236}">
                  <a16:creationId xmlns:a16="http://schemas.microsoft.com/office/drawing/2014/main" id="{ADAF8A1C-55FC-442F-A2E4-1D67621B241B}"/>
                </a:ext>
              </a:extLst>
            </p:cNvPr>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5692;p53">
              <a:extLst>
                <a:ext uri="{FF2B5EF4-FFF2-40B4-BE49-F238E27FC236}">
                  <a16:creationId xmlns:a16="http://schemas.microsoft.com/office/drawing/2014/main" id="{F7AD7EE2-6F56-4C90-B6D0-FAAE4C16820A}"/>
                </a:ext>
              </a:extLst>
            </p:cNvPr>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5693;p53">
              <a:extLst>
                <a:ext uri="{FF2B5EF4-FFF2-40B4-BE49-F238E27FC236}">
                  <a16:creationId xmlns:a16="http://schemas.microsoft.com/office/drawing/2014/main" id="{EF150A16-6FCC-4231-9495-C57A83284A4B}"/>
                </a:ext>
              </a:extLst>
            </p:cNvPr>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5694;p53">
              <a:extLst>
                <a:ext uri="{FF2B5EF4-FFF2-40B4-BE49-F238E27FC236}">
                  <a16:creationId xmlns:a16="http://schemas.microsoft.com/office/drawing/2014/main" id="{665A5C7D-5838-42DD-85FA-067ABD9D246A}"/>
                </a:ext>
              </a:extLst>
            </p:cNvPr>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5695;p53">
              <a:extLst>
                <a:ext uri="{FF2B5EF4-FFF2-40B4-BE49-F238E27FC236}">
                  <a16:creationId xmlns:a16="http://schemas.microsoft.com/office/drawing/2014/main" id="{518C500A-822B-4546-9068-562AD34F2AFE}"/>
                </a:ext>
              </a:extLst>
            </p:cNvPr>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5696;p53">
              <a:extLst>
                <a:ext uri="{FF2B5EF4-FFF2-40B4-BE49-F238E27FC236}">
                  <a16:creationId xmlns:a16="http://schemas.microsoft.com/office/drawing/2014/main" id="{236FCD85-835D-4902-A5B5-767477B0742B}"/>
                </a:ext>
              </a:extLst>
            </p:cNvPr>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5697;p53">
              <a:extLst>
                <a:ext uri="{FF2B5EF4-FFF2-40B4-BE49-F238E27FC236}">
                  <a16:creationId xmlns:a16="http://schemas.microsoft.com/office/drawing/2014/main" id="{C7F5D0DF-E8F8-4365-AD0C-F42DEAC08A3C}"/>
                </a:ext>
              </a:extLst>
            </p:cNvPr>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5698;p53">
              <a:extLst>
                <a:ext uri="{FF2B5EF4-FFF2-40B4-BE49-F238E27FC236}">
                  <a16:creationId xmlns:a16="http://schemas.microsoft.com/office/drawing/2014/main" id="{3D809791-FABB-4972-9A28-059BF74D7D77}"/>
                </a:ext>
              </a:extLst>
            </p:cNvPr>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5699;p53">
              <a:extLst>
                <a:ext uri="{FF2B5EF4-FFF2-40B4-BE49-F238E27FC236}">
                  <a16:creationId xmlns:a16="http://schemas.microsoft.com/office/drawing/2014/main" id="{B8FF1751-B96C-4EAE-ABF7-E67DF9BC2F15}"/>
                </a:ext>
              </a:extLst>
            </p:cNvPr>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5700;p53">
              <a:extLst>
                <a:ext uri="{FF2B5EF4-FFF2-40B4-BE49-F238E27FC236}">
                  <a16:creationId xmlns:a16="http://schemas.microsoft.com/office/drawing/2014/main" id="{B63734ED-8140-4946-8B69-6098EE58436A}"/>
                </a:ext>
              </a:extLst>
            </p:cNvPr>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5701;p53">
              <a:extLst>
                <a:ext uri="{FF2B5EF4-FFF2-40B4-BE49-F238E27FC236}">
                  <a16:creationId xmlns:a16="http://schemas.microsoft.com/office/drawing/2014/main" id="{2E7CB369-FF0D-4488-979A-855B6A3C54AE}"/>
                </a:ext>
              </a:extLst>
            </p:cNvPr>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5702;p53">
              <a:extLst>
                <a:ext uri="{FF2B5EF4-FFF2-40B4-BE49-F238E27FC236}">
                  <a16:creationId xmlns:a16="http://schemas.microsoft.com/office/drawing/2014/main" id="{AFF059BF-A6D3-456A-8EF2-3CD4CEDE9C70}"/>
                </a:ext>
              </a:extLst>
            </p:cNvPr>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5703;p53">
              <a:extLst>
                <a:ext uri="{FF2B5EF4-FFF2-40B4-BE49-F238E27FC236}">
                  <a16:creationId xmlns:a16="http://schemas.microsoft.com/office/drawing/2014/main" id="{0668B13B-C4F2-4E84-8AD7-ADF9681A6D35}"/>
                </a:ext>
              </a:extLst>
            </p:cNvPr>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5704;p53">
              <a:extLst>
                <a:ext uri="{FF2B5EF4-FFF2-40B4-BE49-F238E27FC236}">
                  <a16:creationId xmlns:a16="http://schemas.microsoft.com/office/drawing/2014/main" id="{5DA7AC3E-5D04-4EF5-BE28-345443DC8255}"/>
                </a:ext>
              </a:extLst>
            </p:cNvPr>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5705;p53">
              <a:extLst>
                <a:ext uri="{FF2B5EF4-FFF2-40B4-BE49-F238E27FC236}">
                  <a16:creationId xmlns:a16="http://schemas.microsoft.com/office/drawing/2014/main" id="{2034F9CD-5C2A-4DC7-BBF7-4BD0C61B7932}"/>
                </a:ext>
              </a:extLst>
            </p:cNvPr>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5706;p53">
              <a:extLst>
                <a:ext uri="{FF2B5EF4-FFF2-40B4-BE49-F238E27FC236}">
                  <a16:creationId xmlns:a16="http://schemas.microsoft.com/office/drawing/2014/main" id="{21B5435C-94A9-46E9-B54B-33088E7A9E02}"/>
                </a:ext>
              </a:extLst>
            </p:cNvPr>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5707;p53">
              <a:extLst>
                <a:ext uri="{FF2B5EF4-FFF2-40B4-BE49-F238E27FC236}">
                  <a16:creationId xmlns:a16="http://schemas.microsoft.com/office/drawing/2014/main" id="{FC5D5AE8-40EA-4FFD-87AF-6C85BEF9DF93}"/>
                </a:ext>
              </a:extLst>
            </p:cNvPr>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5708;p53">
              <a:extLst>
                <a:ext uri="{FF2B5EF4-FFF2-40B4-BE49-F238E27FC236}">
                  <a16:creationId xmlns:a16="http://schemas.microsoft.com/office/drawing/2014/main" id="{955C4DB9-B3D9-4D99-9DF2-7FF52AF51CA6}"/>
                </a:ext>
              </a:extLst>
            </p:cNvPr>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5709;p53">
              <a:extLst>
                <a:ext uri="{FF2B5EF4-FFF2-40B4-BE49-F238E27FC236}">
                  <a16:creationId xmlns:a16="http://schemas.microsoft.com/office/drawing/2014/main" id="{6FCFFC92-0C7C-4C83-BDAE-FD4C71D194AB}"/>
                </a:ext>
              </a:extLst>
            </p:cNvPr>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5710;p53">
              <a:extLst>
                <a:ext uri="{FF2B5EF4-FFF2-40B4-BE49-F238E27FC236}">
                  <a16:creationId xmlns:a16="http://schemas.microsoft.com/office/drawing/2014/main" id="{64A35FD3-0E32-4ED1-969C-CCF3F49F9007}"/>
                </a:ext>
              </a:extLst>
            </p:cNvPr>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5711;p53">
              <a:extLst>
                <a:ext uri="{FF2B5EF4-FFF2-40B4-BE49-F238E27FC236}">
                  <a16:creationId xmlns:a16="http://schemas.microsoft.com/office/drawing/2014/main" id="{2FE89D8A-E31F-4C67-B357-B80436C8A7A6}"/>
                </a:ext>
              </a:extLst>
            </p:cNvPr>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5712;p53">
              <a:extLst>
                <a:ext uri="{FF2B5EF4-FFF2-40B4-BE49-F238E27FC236}">
                  <a16:creationId xmlns:a16="http://schemas.microsoft.com/office/drawing/2014/main" id="{089C9307-0A2A-47B7-910C-BA4852454CF4}"/>
                </a:ext>
              </a:extLst>
            </p:cNvPr>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5713;p53">
              <a:extLst>
                <a:ext uri="{FF2B5EF4-FFF2-40B4-BE49-F238E27FC236}">
                  <a16:creationId xmlns:a16="http://schemas.microsoft.com/office/drawing/2014/main" id="{3B761EBB-B2D0-41B5-B1C2-B5B9A4ECB4F0}"/>
                </a:ext>
              </a:extLst>
            </p:cNvPr>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5714;p53">
              <a:extLst>
                <a:ext uri="{FF2B5EF4-FFF2-40B4-BE49-F238E27FC236}">
                  <a16:creationId xmlns:a16="http://schemas.microsoft.com/office/drawing/2014/main" id="{1A462B74-C833-472A-BDA9-0134A42FEBC0}"/>
                </a:ext>
              </a:extLst>
            </p:cNvPr>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5715;p53">
              <a:extLst>
                <a:ext uri="{FF2B5EF4-FFF2-40B4-BE49-F238E27FC236}">
                  <a16:creationId xmlns:a16="http://schemas.microsoft.com/office/drawing/2014/main" id="{5C058E68-3E7C-42E0-9D89-90EA3F8EC455}"/>
                </a:ext>
              </a:extLst>
            </p:cNvPr>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5716;p53">
              <a:extLst>
                <a:ext uri="{FF2B5EF4-FFF2-40B4-BE49-F238E27FC236}">
                  <a16:creationId xmlns:a16="http://schemas.microsoft.com/office/drawing/2014/main" id="{1B6FE4E1-177C-4BF7-AC81-D29DBF26E753}"/>
                </a:ext>
              </a:extLst>
            </p:cNvPr>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5717;p53">
              <a:extLst>
                <a:ext uri="{FF2B5EF4-FFF2-40B4-BE49-F238E27FC236}">
                  <a16:creationId xmlns:a16="http://schemas.microsoft.com/office/drawing/2014/main" id="{9C881E7A-364A-4C43-A88F-F9118A0C09AC}"/>
                </a:ext>
              </a:extLst>
            </p:cNvPr>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5718;p53">
              <a:extLst>
                <a:ext uri="{FF2B5EF4-FFF2-40B4-BE49-F238E27FC236}">
                  <a16:creationId xmlns:a16="http://schemas.microsoft.com/office/drawing/2014/main" id="{C9660EEF-87E5-4721-8416-784C8B579051}"/>
                </a:ext>
              </a:extLst>
            </p:cNvPr>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5719;p53">
              <a:extLst>
                <a:ext uri="{FF2B5EF4-FFF2-40B4-BE49-F238E27FC236}">
                  <a16:creationId xmlns:a16="http://schemas.microsoft.com/office/drawing/2014/main" id="{51220506-A7FB-4E01-9AA9-8726CE172DF1}"/>
                </a:ext>
              </a:extLst>
            </p:cNvPr>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5720;p53">
              <a:extLst>
                <a:ext uri="{FF2B5EF4-FFF2-40B4-BE49-F238E27FC236}">
                  <a16:creationId xmlns:a16="http://schemas.microsoft.com/office/drawing/2014/main" id="{B85C405E-E24B-4930-8B66-95CFD7B46E46}"/>
                </a:ext>
              </a:extLst>
            </p:cNvPr>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5721;p53">
              <a:extLst>
                <a:ext uri="{FF2B5EF4-FFF2-40B4-BE49-F238E27FC236}">
                  <a16:creationId xmlns:a16="http://schemas.microsoft.com/office/drawing/2014/main" id="{FFC056E1-1BB2-463E-AABC-6AFE2FCAFA3B}"/>
                </a:ext>
              </a:extLst>
            </p:cNvPr>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5722;p53">
              <a:extLst>
                <a:ext uri="{FF2B5EF4-FFF2-40B4-BE49-F238E27FC236}">
                  <a16:creationId xmlns:a16="http://schemas.microsoft.com/office/drawing/2014/main" id="{A3F865E7-1614-4ED3-96E3-9F176EB6F1A4}"/>
                </a:ext>
              </a:extLst>
            </p:cNvPr>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5723;p53">
              <a:extLst>
                <a:ext uri="{FF2B5EF4-FFF2-40B4-BE49-F238E27FC236}">
                  <a16:creationId xmlns:a16="http://schemas.microsoft.com/office/drawing/2014/main" id="{F124A80B-C000-4666-811F-D959A1FA5079}"/>
                </a:ext>
              </a:extLst>
            </p:cNvPr>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5724;p53">
              <a:extLst>
                <a:ext uri="{FF2B5EF4-FFF2-40B4-BE49-F238E27FC236}">
                  <a16:creationId xmlns:a16="http://schemas.microsoft.com/office/drawing/2014/main" id="{ECF26B23-FCED-4735-BF20-053AF9F8FDB8}"/>
                </a:ext>
              </a:extLst>
            </p:cNvPr>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5725;p53">
              <a:extLst>
                <a:ext uri="{FF2B5EF4-FFF2-40B4-BE49-F238E27FC236}">
                  <a16:creationId xmlns:a16="http://schemas.microsoft.com/office/drawing/2014/main" id="{BD4847B0-ABF6-4F14-B0F8-56E6BB35B497}"/>
                </a:ext>
              </a:extLst>
            </p:cNvPr>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5726;p53">
              <a:extLst>
                <a:ext uri="{FF2B5EF4-FFF2-40B4-BE49-F238E27FC236}">
                  <a16:creationId xmlns:a16="http://schemas.microsoft.com/office/drawing/2014/main" id="{B15769A5-4519-4488-BB83-DA29874607B9}"/>
                </a:ext>
              </a:extLst>
            </p:cNvPr>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5727;p53">
              <a:extLst>
                <a:ext uri="{FF2B5EF4-FFF2-40B4-BE49-F238E27FC236}">
                  <a16:creationId xmlns:a16="http://schemas.microsoft.com/office/drawing/2014/main" id="{5D895F92-5836-4C99-B341-DC12A9197262}"/>
                </a:ext>
              </a:extLst>
            </p:cNvPr>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5728;p53">
              <a:extLst>
                <a:ext uri="{FF2B5EF4-FFF2-40B4-BE49-F238E27FC236}">
                  <a16:creationId xmlns:a16="http://schemas.microsoft.com/office/drawing/2014/main" id="{836CDBCD-FA81-4210-AB30-D93D1352B196}"/>
                </a:ext>
              </a:extLst>
            </p:cNvPr>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5729;p53">
              <a:extLst>
                <a:ext uri="{FF2B5EF4-FFF2-40B4-BE49-F238E27FC236}">
                  <a16:creationId xmlns:a16="http://schemas.microsoft.com/office/drawing/2014/main" id="{4FF6D6B4-E761-45CF-8529-73BD716110DF}"/>
                </a:ext>
              </a:extLst>
            </p:cNvPr>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5730;p53">
              <a:extLst>
                <a:ext uri="{FF2B5EF4-FFF2-40B4-BE49-F238E27FC236}">
                  <a16:creationId xmlns:a16="http://schemas.microsoft.com/office/drawing/2014/main" id="{4DA685FC-5F38-4A03-8F37-874716866C5F}"/>
                </a:ext>
              </a:extLst>
            </p:cNvPr>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5731;p53">
              <a:extLst>
                <a:ext uri="{FF2B5EF4-FFF2-40B4-BE49-F238E27FC236}">
                  <a16:creationId xmlns:a16="http://schemas.microsoft.com/office/drawing/2014/main" id="{7F1E13E6-2179-4E28-BDFD-2AC5966DAD61}"/>
                </a:ext>
              </a:extLst>
            </p:cNvPr>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5732;p53">
              <a:extLst>
                <a:ext uri="{FF2B5EF4-FFF2-40B4-BE49-F238E27FC236}">
                  <a16:creationId xmlns:a16="http://schemas.microsoft.com/office/drawing/2014/main" id="{533463CD-21CA-44B1-B4F8-65869A007B7D}"/>
                </a:ext>
              </a:extLst>
            </p:cNvPr>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5733;p53">
              <a:extLst>
                <a:ext uri="{FF2B5EF4-FFF2-40B4-BE49-F238E27FC236}">
                  <a16:creationId xmlns:a16="http://schemas.microsoft.com/office/drawing/2014/main" id="{8FF36B20-BCA6-4FD3-BEB5-9B341276C9D7}"/>
                </a:ext>
              </a:extLst>
            </p:cNvPr>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5734;p53">
              <a:extLst>
                <a:ext uri="{FF2B5EF4-FFF2-40B4-BE49-F238E27FC236}">
                  <a16:creationId xmlns:a16="http://schemas.microsoft.com/office/drawing/2014/main" id="{62BD09D7-DAF3-490E-B01C-CA1E5951ED6F}"/>
                </a:ext>
              </a:extLst>
            </p:cNvPr>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5735;p53">
              <a:extLst>
                <a:ext uri="{FF2B5EF4-FFF2-40B4-BE49-F238E27FC236}">
                  <a16:creationId xmlns:a16="http://schemas.microsoft.com/office/drawing/2014/main" id="{181BCE8D-CD8A-4DB5-9D9A-5FED3C217E66}"/>
                </a:ext>
              </a:extLst>
            </p:cNvPr>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5736;p53">
              <a:extLst>
                <a:ext uri="{FF2B5EF4-FFF2-40B4-BE49-F238E27FC236}">
                  <a16:creationId xmlns:a16="http://schemas.microsoft.com/office/drawing/2014/main" id="{9D8F1252-F0E4-4D9D-B983-0A3080788C19}"/>
                </a:ext>
              </a:extLst>
            </p:cNvPr>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5737;p53">
              <a:extLst>
                <a:ext uri="{FF2B5EF4-FFF2-40B4-BE49-F238E27FC236}">
                  <a16:creationId xmlns:a16="http://schemas.microsoft.com/office/drawing/2014/main" id="{2C317CC7-8A63-4C07-AB88-148355C0E500}"/>
                </a:ext>
              </a:extLst>
            </p:cNvPr>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5738;p53">
              <a:extLst>
                <a:ext uri="{FF2B5EF4-FFF2-40B4-BE49-F238E27FC236}">
                  <a16:creationId xmlns:a16="http://schemas.microsoft.com/office/drawing/2014/main" id="{75C29BC2-3F70-4CE8-8968-6C8269A8CFEA}"/>
                </a:ext>
              </a:extLst>
            </p:cNvPr>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5739;p53">
              <a:extLst>
                <a:ext uri="{FF2B5EF4-FFF2-40B4-BE49-F238E27FC236}">
                  <a16:creationId xmlns:a16="http://schemas.microsoft.com/office/drawing/2014/main" id="{8BC0B9DE-A2DD-4595-8A2E-5881FDA54999}"/>
                </a:ext>
              </a:extLst>
            </p:cNvPr>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5740;p53">
              <a:extLst>
                <a:ext uri="{FF2B5EF4-FFF2-40B4-BE49-F238E27FC236}">
                  <a16:creationId xmlns:a16="http://schemas.microsoft.com/office/drawing/2014/main" id="{FE3E2108-103B-424E-A749-6644734310B6}"/>
                </a:ext>
              </a:extLst>
            </p:cNvPr>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5741;p53">
              <a:extLst>
                <a:ext uri="{FF2B5EF4-FFF2-40B4-BE49-F238E27FC236}">
                  <a16:creationId xmlns:a16="http://schemas.microsoft.com/office/drawing/2014/main" id="{C031703D-A480-4D85-AAD9-AAAA3D311749}"/>
                </a:ext>
              </a:extLst>
            </p:cNvPr>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5742;p53">
              <a:extLst>
                <a:ext uri="{FF2B5EF4-FFF2-40B4-BE49-F238E27FC236}">
                  <a16:creationId xmlns:a16="http://schemas.microsoft.com/office/drawing/2014/main" id="{06D61D27-2C01-4367-B1DD-AC50C8EB29AA}"/>
                </a:ext>
              </a:extLst>
            </p:cNvPr>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5743;p53">
              <a:extLst>
                <a:ext uri="{FF2B5EF4-FFF2-40B4-BE49-F238E27FC236}">
                  <a16:creationId xmlns:a16="http://schemas.microsoft.com/office/drawing/2014/main" id="{97F887C5-0077-4097-8C0B-09DEEB179D54}"/>
                </a:ext>
              </a:extLst>
            </p:cNvPr>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5744;p53">
              <a:extLst>
                <a:ext uri="{FF2B5EF4-FFF2-40B4-BE49-F238E27FC236}">
                  <a16:creationId xmlns:a16="http://schemas.microsoft.com/office/drawing/2014/main" id="{90C38717-9294-465D-8527-7A04284FB3B6}"/>
                </a:ext>
              </a:extLst>
            </p:cNvPr>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5745;p53">
              <a:extLst>
                <a:ext uri="{FF2B5EF4-FFF2-40B4-BE49-F238E27FC236}">
                  <a16:creationId xmlns:a16="http://schemas.microsoft.com/office/drawing/2014/main" id="{CB32AFA7-2B3F-4ACB-A9BB-1D134820C3EF}"/>
                </a:ext>
              </a:extLst>
            </p:cNvPr>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5746;p53">
              <a:extLst>
                <a:ext uri="{FF2B5EF4-FFF2-40B4-BE49-F238E27FC236}">
                  <a16:creationId xmlns:a16="http://schemas.microsoft.com/office/drawing/2014/main" id="{6DFE0F54-0589-4FB2-B705-7F4E1D700AF1}"/>
                </a:ext>
              </a:extLst>
            </p:cNvPr>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5747;p53">
              <a:extLst>
                <a:ext uri="{FF2B5EF4-FFF2-40B4-BE49-F238E27FC236}">
                  <a16:creationId xmlns:a16="http://schemas.microsoft.com/office/drawing/2014/main" id="{549A1B93-CFBF-4AFB-BC60-2A09FB5F499C}"/>
                </a:ext>
              </a:extLst>
            </p:cNvPr>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5748;p53">
              <a:extLst>
                <a:ext uri="{FF2B5EF4-FFF2-40B4-BE49-F238E27FC236}">
                  <a16:creationId xmlns:a16="http://schemas.microsoft.com/office/drawing/2014/main" id="{B826FC21-7D83-4911-B4E0-FCBFEB6863D3}"/>
                </a:ext>
              </a:extLst>
            </p:cNvPr>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5749;p53">
              <a:extLst>
                <a:ext uri="{FF2B5EF4-FFF2-40B4-BE49-F238E27FC236}">
                  <a16:creationId xmlns:a16="http://schemas.microsoft.com/office/drawing/2014/main" id="{07DE2281-81A0-4BDA-884B-6729DA09A082}"/>
                </a:ext>
              </a:extLst>
            </p:cNvPr>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5750;p53">
              <a:extLst>
                <a:ext uri="{FF2B5EF4-FFF2-40B4-BE49-F238E27FC236}">
                  <a16:creationId xmlns:a16="http://schemas.microsoft.com/office/drawing/2014/main" id="{F5E3EE08-4D6D-4799-888B-4082D572C35F}"/>
                </a:ext>
              </a:extLst>
            </p:cNvPr>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5751;p53">
              <a:extLst>
                <a:ext uri="{FF2B5EF4-FFF2-40B4-BE49-F238E27FC236}">
                  <a16:creationId xmlns:a16="http://schemas.microsoft.com/office/drawing/2014/main" id="{04E8352D-172A-4D5F-9C72-8F5C8B9B479E}"/>
                </a:ext>
              </a:extLst>
            </p:cNvPr>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5752;p53">
              <a:extLst>
                <a:ext uri="{FF2B5EF4-FFF2-40B4-BE49-F238E27FC236}">
                  <a16:creationId xmlns:a16="http://schemas.microsoft.com/office/drawing/2014/main" id="{F2EC4305-B579-4A54-955F-C03CB923032F}"/>
                </a:ext>
              </a:extLst>
            </p:cNvPr>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5753;p53">
              <a:extLst>
                <a:ext uri="{FF2B5EF4-FFF2-40B4-BE49-F238E27FC236}">
                  <a16:creationId xmlns:a16="http://schemas.microsoft.com/office/drawing/2014/main" id="{91215CA2-2741-4FEF-BC0E-D2724F413994}"/>
                </a:ext>
              </a:extLst>
            </p:cNvPr>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5754;p53">
              <a:extLst>
                <a:ext uri="{FF2B5EF4-FFF2-40B4-BE49-F238E27FC236}">
                  <a16:creationId xmlns:a16="http://schemas.microsoft.com/office/drawing/2014/main" id="{32DA2EF2-48A2-4E48-A46F-DB8C4A811B1D}"/>
                </a:ext>
              </a:extLst>
            </p:cNvPr>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5755;p53">
              <a:extLst>
                <a:ext uri="{FF2B5EF4-FFF2-40B4-BE49-F238E27FC236}">
                  <a16:creationId xmlns:a16="http://schemas.microsoft.com/office/drawing/2014/main" id="{C6B9B965-77E6-4A56-8C5D-E14BA2B2BBC8}"/>
                </a:ext>
              </a:extLst>
            </p:cNvPr>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5756;p53">
              <a:extLst>
                <a:ext uri="{FF2B5EF4-FFF2-40B4-BE49-F238E27FC236}">
                  <a16:creationId xmlns:a16="http://schemas.microsoft.com/office/drawing/2014/main" id="{BF38B796-7822-43EA-84D4-44501880748A}"/>
                </a:ext>
              </a:extLst>
            </p:cNvPr>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5757;p53">
              <a:extLst>
                <a:ext uri="{FF2B5EF4-FFF2-40B4-BE49-F238E27FC236}">
                  <a16:creationId xmlns:a16="http://schemas.microsoft.com/office/drawing/2014/main" id="{4728AA57-3F53-4744-AB93-9BCB0B38F3AE}"/>
                </a:ext>
              </a:extLst>
            </p:cNvPr>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5758;p53">
              <a:extLst>
                <a:ext uri="{FF2B5EF4-FFF2-40B4-BE49-F238E27FC236}">
                  <a16:creationId xmlns:a16="http://schemas.microsoft.com/office/drawing/2014/main" id="{C3E76023-2E50-409B-BF61-1F0F531133AC}"/>
                </a:ext>
              </a:extLst>
            </p:cNvPr>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5759;p53">
              <a:extLst>
                <a:ext uri="{FF2B5EF4-FFF2-40B4-BE49-F238E27FC236}">
                  <a16:creationId xmlns:a16="http://schemas.microsoft.com/office/drawing/2014/main" id="{9DBF7576-0A0D-4E6D-A721-EDD1A4EABF52}"/>
                </a:ext>
              </a:extLst>
            </p:cNvPr>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5760;p53">
              <a:extLst>
                <a:ext uri="{FF2B5EF4-FFF2-40B4-BE49-F238E27FC236}">
                  <a16:creationId xmlns:a16="http://schemas.microsoft.com/office/drawing/2014/main" id="{8AFE810B-CBAC-44CC-8643-11CAA901C321}"/>
                </a:ext>
              </a:extLst>
            </p:cNvPr>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5761;p53">
              <a:extLst>
                <a:ext uri="{FF2B5EF4-FFF2-40B4-BE49-F238E27FC236}">
                  <a16:creationId xmlns:a16="http://schemas.microsoft.com/office/drawing/2014/main" id="{2196E7E8-B6F0-47C7-BA30-52E6C550E7A7}"/>
                </a:ext>
              </a:extLst>
            </p:cNvPr>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5762;p53">
              <a:extLst>
                <a:ext uri="{FF2B5EF4-FFF2-40B4-BE49-F238E27FC236}">
                  <a16:creationId xmlns:a16="http://schemas.microsoft.com/office/drawing/2014/main" id="{B88FDD8D-47B8-411A-959E-F0FEE9EDFBD7}"/>
                </a:ext>
              </a:extLst>
            </p:cNvPr>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5763;p53">
              <a:extLst>
                <a:ext uri="{FF2B5EF4-FFF2-40B4-BE49-F238E27FC236}">
                  <a16:creationId xmlns:a16="http://schemas.microsoft.com/office/drawing/2014/main" id="{F04B1D1F-96D8-4209-AB2D-40CC5C765137}"/>
                </a:ext>
              </a:extLst>
            </p:cNvPr>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5764;p53">
              <a:extLst>
                <a:ext uri="{FF2B5EF4-FFF2-40B4-BE49-F238E27FC236}">
                  <a16:creationId xmlns:a16="http://schemas.microsoft.com/office/drawing/2014/main" id="{47DCD7F6-D52E-4BE8-9BEE-BF8111707E03}"/>
                </a:ext>
              </a:extLst>
            </p:cNvPr>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5765;p53">
              <a:extLst>
                <a:ext uri="{FF2B5EF4-FFF2-40B4-BE49-F238E27FC236}">
                  <a16:creationId xmlns:a16="http://schemas.microsoft.com/office/drawing/2014/main" id="{A667F8AE-52BF-4FD8-9F15-DFB01E0AE9D2}"/>
                </a:ext>
              </a:extLst>
            </p:cNvPr>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5766;p53">
              <a:extLst>
                <a:ext uri="{FF2B5EF4-FFF2-40B4-BE49-F238E27FC236}">
                  <a16:creationId xmlns:a16="http://schemas.microsoft.com/office/drawing/2014/main" id="{38463795-D1DD-41AB-BF0E-A3A7A32F58B0}"/>
                </a:ext>
              </a:extLst>
            </p:cNvPr>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5767;p53">
              <a:extLst>
                <a:ext uri="{FF2B5EF4-FFF2-40B4-BE49-F238E27FC236}">
                  <a16:creationId xmlns:a16="http://schemas.microsoft.com/office/drawing/2014/main" id="{AA2372F0-73D0-4716-869D-B1410A3D087E}"/>
                </a:ext>
              </a:extLst>
            </p:cNvPr>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5768;p53">
              <a:extLst>
                <a:ext uri="{FF2B5EF4-FFF2-40B4-BE49-F238E27FC236}">
                  <a16:creationId xmlns:a16="http://schemas.microsoft.com/office/drawing/2014/main" id="{C112AA30-CA6C-4E03-8E55-66289D7C0659}"/>
                </a:ext>
              </a:extLst>
            </p:cNvPr>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5769;p53">
              <a:extLst>
                <a:ext uri="{FF2B5EF4-FFF2-40B4-BE49-F238E27FC236}">
                  <a16:creationId xmlns:a16="http://schemas.microsoft.com/office/drawing/2014/main" id="{C982F093-FAC4-46F8-BA0D-BC3F5DCEBAAC}"/>
                </a:ext>
              </a:extLst>
            </p:cNvPr>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5770;p53">
              <a:extLst>
                <a:ext uri="{FF2B5EF4-FFF2-40B4-BE49-F238E27FC236}">
                  <a16:creationId xmlns:a16="http://schemas.microsoft.com/office/drawing/2014/main" id="{9C6475A0-6963-460A-98AF-888037970549}"/>
                </a:ext>
              </a:extLst>
            </p:cNvPr>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5771;p53">
              <a:extLst>
                <a:ext uri="{FF2B5EF4-FFF2-40B4-BE49-F238E27FC236}">
                  <a16:creationId xmlns:a16="http://schemas.microsoft.com/office/drawing/2014/main" id="{43C10D87-230D-4885-8D62-98E7156318F0}"/>
                </a:ext>
              </a:extLst>
            </p:cNvPr>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5772;p53">
              <a:extLst>
                <a:ext uri="{FF2B5EF4-FFF2-40B4-BE49-F238E27FC236}">
                  <a16:creationId xmlns:a16="http://schemas.microsoft.com/office/drawing/2014/main" id="{D9337F1F-83A4-4859-ACC0-0265C4A3AA30}"/>
                </a:ext>
              </a:extLst>
            </p:cNvPr>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5773;p53">
              <a:extLst>
                <a:ext uri="{FF2B5EF4-FFF2-40B4-BE49-F238E27FC236}">
                  <a16:creationId xmlns:a16="http://schemas.microsoft.com/office/drawing/2014/main" id="{5F87DCF2-743E-48C5-B51F-7F0AEFEF4038}"/>
                </a:ext>
              </a:extLst>
            </p:cNvPr>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5774;p53">
              <a:extLst>
                <a:ext uri="{FF2B5EF4-FFF2-40B4-BE49-F238E27FC236}">
                  <a16:creationId xmlns:a16="http://schemas.microsoft.com/office/drawing/2014/main" id="{D0A2031A-6CAB-4377-B021-537B32086C8A}"/>
                </a:ext>
              </a:extLst>
            </p:cNvPr>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5775;p53">
              <a:extLst>
                <a:ext uri="{FF2B5EF4-FFF2-40B4-BE49-F238E27FC236}">
                  <a16:creationId xmlns:a16="http://schemas.microsoft.com/office/drawing/2014/main" id="{152BA6FE-6F9B-4431-BBBC-82F36A29487F}"/>
                </a:ext>
              </a:extLst>
            </p:cNvPr>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5776;p53">
              <a:extLst>
                <a:ext uri="{FF2B5EF4-FFF2-40B4-BE49-F238E27FC236}">
                  <a16:creationId xmlns:a16="http://schemas.microsoft.com/office/drawing/2014/main" id="{D188C17E-A6A7-4D17-AD2E-7460ED06A567}"/>
                </a:ext>
              </a:extLst>
            </p:cNvPr>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5777;p53">
              <a:extLst>
                <a:ext uri="{FF2B5EF4-FFF2-40B4-BE49-F238E27FC236}">
                  <a16:creationId xmlns:a16="http://schemas.microsoft.com/office/drawing/2014/main" id="{A6366DCC-4085-4FE0-AD63-937FBE3BDB8F}"/>
                </a:ext>
              </a:extLst>
            </p:cNvPr>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5778;p53">
              <a:extLst>
                <a:ext uri="{FF2B5EF4-FFF2-40B4-BE49-F238E27FC236}">
                  <a16:creationId xmlns:a16="http://schemas.microsoft.com/office/drawing/2014/main" id="{639471E2-D227-4691-ABFA-AACAE896F2B2}"/>
                </a:ext>
              </a:extLst>
            </p:cNvPr>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5779;p53">
              <a:extLst>
                <a:ext uri="{FF2B5EF4-FFF2-40B4-BE49-F238E27FC236}">
                  <a16:creationId xmlns:a16="http://schemas.microsoft.com/office/drawing/2014/main" id="{97A5F237-341D-47CD-9CDC-8CE932D83095}"/>
                </a:ext>
              </a:extLst>
            </p:cNvPr>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5780;p53">
              <a:extLst>
                <a:ext uri="{FF2B5EF4-FFF2-40B4-BE49-F238E27FC236}">
                  <a16:creationId xmlns:a16="http://schemas.microsoft.com/office/drawing/2014/main" id="{C98C6E4A-C2FB-4A62-84CF-8857F766F0F4}"/>
                </a:ext>
              </a:extLst>
            </p:cNvPr>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5781;p53">
              <a:extLst>
                <a:ext uri="{FF2B5EF4-FFF2-40B4-BE49-F238E27FC236}">
                  <a16:creationId xmlns:a16="http://schemas.microsoft.com/office/drawing/2014/main" id="{BD71C3D0-5BE1-4851-B4EB-2B1790878BD6}"/>
                </a:ext>
              </a:extLst>
            </p:cNvPr>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5782;p53">
              <a:extLst>
                <a:ext uri="{FF2B5EF4-FFF2-40B4-BE49-F238E27FC236}">
                  <a16:creationId xmlns:a16="http://schemas.microsoft.com/office/drawing/2014/main" id="{60B7CD76-98FF-4FFE-8245-AF2840D329E6}"/>
                </a:ext>
              </a:extLst>
            </p:cNvPr>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5783;p53">
              <a:extLst>
                <a:ext uri="{FF2B5EF4-FFF2-40B4-BE49-F238E27FC236}">
                  <a16:creationId xmlns:a16="http://schemas.microsoft.com/office/drawing/2014/main" id="{D881E018-5E5E-4C2F-B4D8-B141D8EC85A6}"/>
                </a:ext>
              </a:extLst>
            </p:cNvPr>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5784;p53">
              <a:extLst>
                <a:ext uri="{FF2B5EF4-FFF2-40B4-BE49-F238E27FC236}">
                  <a16:creationId xmlns:a16="http://schemas.microsoft.com/office/drawing/2014/main" id="{DCAB7A4F-B8F9-4F0E-B7D9-A3BE28D69B66}"/>
                </a:ext>
              </a:extLst>
            </p:cNvPr>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5785;p53">
              <a:extLst>
                <a:ext uri="{FF2B5EF4-FFF2-40B4-BE49-F238E27FC236}">
                  <a16:creationId xmlns:a16="http://schemas.microsoft.com/office/drawing/2014/main" id="{C9180E8D-1EEE-4574-92F6-1C9A1FEA9A4F}"/>
                </a:ext>
              </a:extLst>
            </p:cNvPr>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5786;p53">
              <a:extLst>
                <a:ext uri="{FF2B5EF4-FFF2-40B4-BE49-F238E27FC236}">
                  <a16:creationId xmlns:a16="http://schemas.microsoft.com/office/drawing/2014/main" id="{1E2FD078-0F8D-4534-971B-75893066D3CF}"/>
                </a:ext>
              </a:extLst>
            </p:cNvPr>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5787;p53">
              <a:extLst>
                <a:ext uri="{FF2B5EF4-FFF2-40B4-BE49-F238E27FC236}">
                  <a16:creationId xmlns:a16="http://schemas.microsoft.com/office/drawing/2014/main" id="{D8D737A2-D3A7-48A6-97F8-4347FC0A34D2}"/>
                </a:ext>
              </a:extLst>
            </p:cNvPr>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5788;p53">
              <a:extLst>
                <a:ext uri="{FF2B5EF4-FFF2-40B4-BE49-F238E27FC236}">
                  <a16:creationId xmlns:a16="http://schemas.microsoft.com/office/drawing/2014/main" id="{CD4D31C3-491F-4562-89AB-458F298E0E2F}"/>
                </a:ext>
              </a:extLst>
            </p:cNvPr>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5789;p53">
              <a:extLst>
                <a:ext uri="{FF2B5EF4-FFF2-40B4-BE49-F238E27FC236}">
                  <a16:creationId xmlns:a16="http://schemas.microsoft.com/office/drawing/2014/main" id="{53338C96-4A5F-43C1-AE1A-CA59299CD879}"/>
                </a:ext>
              </a:extLst>
            </p:cNvPr>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5790;p53">
              <a:extLst>
                <a:ext uri="{FF2B5EF4-FFF2-40B4-BE49-F238E27FC236}">
                  <a16:creationId xmlns:a16="http://schemas.microsoft.com/office/drawing/2014/main" id="{014BCCD5-1236-4309-9B4A-76646D02DBE6}"/>
                </a:ext>
              </a:extLst>
            </p:cNvPr>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5791;p53">
              <a:extLst>
                <a:ext uri="{FF2B5EF4-FFF2-40B4-BE49-F238E27FC236}">
                  <a16:creationId xmlns:a16="http://schemas.microsoft.com/office/drawing/2014/main" id="{DE932846-BB13-4297-8AD2-88BBB531B046}"/>
                </a:ext>
              </a:extLst>
            </p:cNvPr>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5792;p53">
              <a:extLst>
                <a:ext uri="{FF2B5EF4-FFF2-40B4-BE49-F238E27FC236}">
                  <a16:creationId xmlns:a16="http://schemas.microsoft.com/office/drawing/2014/main" id="{85E81DC4-4476-4E7C-8A15-8D08ADCC3F8B}"/>
                </a:ext>
              </a:extLst>
            </p:cNvPr>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5793;p53">
              <a:extLst>
                <a:ext uri="{FF2B5EF4-FFF2-40B4-BE49-F238E27FC236}">
                  <a16:creationId xmlns:a16="http://schemas.microsoft.com/office/drawing/2014/main" id="{E5AFAE73-F570-4071-B211-8196DAA7B301}"/>
                </a:ext>
              </a:extLst>
            </p:cNvPr>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5794;p53">
              <a:extLst>
                <a:ext uri="{FF2B5EF4-FFF2-40B4-BE49-F238E27FC236}">
                  <a16:creationId xmlns:a16="http://schemas.microsoft.com/office/drawing/2014/main" id="{A40FC2FC-036D-41AA-8C51-AAA0287552D9}"/>
                </a:ext>
              </a:extLst>
            </p:cNvPr>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5795;p53">
              <a:extLst>
                <a:ext uri="{FF2B5EF4-FFF2-40B4-BE49-F238E27FC236}">
                  <a16:creationId xmlns:a16="http://schemas.microsoft.com/office/drawing/2014/main" id="{C8988CCF-7C5D-401F-94EF-3080B62ED8A4}"/>
                </a:ext>
              </a:extLst>
            </p:cNvPr>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5796;p53">
              <a:extLst>
                <a:ext uri="{FF2B5EF4-FFF2-40B4-BE49-F238E27FC236}">
                  <a16:creationId xmlns:a16="http://schemas.microsoft.com/office/drawing/2014/main" id="{E8D9AC4B-27D5-439E-AECE-9D3DD6A45520}"/>
                </a:ext>
              </a:extLst>
            </p:cNvPr>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5797;p53">
              <a:extLst>
                <a:ext uri="{FF2B5EF4-FFF2-40B4-BE49-F238E27FC236}">
                  <a16:creationId xmlns:a16="http://schemas.microsoft.com/office/drawing/2014/main" id="{F1CE23CE-BC58-4B91-A92A-7143317301B0}"/>
                </a:ext>
              </a:extLst>
            </p:cNvPr>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5798;p53">
              <a:extLst>
                <a:ext uri="{FF2B5EF4-FFF2-40B4-BE49-F238E27FC236}">
                  <a16:creationId xmlns:a16="http://schemas.microsoft.com/office/drawing/2014/main" id="{22327953-268C-487E-8BD6-DF9289D6FC5E}"/>
                </a:ext>
              </a:extLst>
            </p:cNvPr>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5799;p53">
              <a:extLst>
                <a:ext uri="{FF2B5EF4-FFF2-40B4-BE49-F238E27FC236}">
                  <a16:creationId xmlns:a16="http://schemas.microsoft.com/office/drawing/2014/main" id="{27EF0878-BFA1-431B-A63B-BDDD20822D07}"/>
                </a:ext>
              </a:extLst>
            </p:cNvPr>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5800;p53">
              <a:extLst>
                <a:ext uri="{FF2B5EF4-FFF2-40B4-BE49-F238E27FC236}">
                  <a16:creationId xmlns:a16="http://schemas.microsoft.com/office/drawing/2014/main" id="{7CB89317-38A1-47A7-88A4-1A8C84AEE4F4}"/>
                </a:ext>
              </a:extLst>
            </p:cNvPr>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5801;p53">
              <a:extLst>
                <a:ext uri="{FF2B5EF4-FFF2-40B4-BE49-F238E27FC236}">
                  <a16:creationId xmlns:a16="http://schemas.microsoft.com/office/drawing/2014/main" id="{FED64A87-9E33-433E-9058-6502FB52BD40}"/>
                </a:ext>
              </a:extLst>
            </p:cNvPr>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5802;p53">
              <a:extLst>
                <a:ext uri="{FF2B5EF4-FFF2-40B4-BE49-F238E27FC236}">
                  <a16:creationId xmlns:a16="http://schemas.microsoft.com/office/drawing/2014/main" id="{F1FEA95E-772A-4663-B8C1-67E58B2F2A09}"/>
                </a:ext>
              </a:extLst>
            </p:cNvPr>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5803;p53">
              <a:extLst>
                <a:ext uri="{FF2B5EF4-FFF2-40B4-BE49-F238E27FC236}">
                  <a16:creationId xmlns:a16="http://schemas.microsoft.com/office/drawing/2014/main" id="{30BBE4A7-6378-4E91-8B9F-D51A04FF86AA}"/>
                </a:ext>
              </a:extLst>
            </p:cNvPr>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5804;p53">
              <a:extLst>
                <a:ext uri="{FF2B5EF4-FFF2-40B4-BE49-F238E27FC236}">
                  <a16:creationId xmlns:a16="http://schemas.microsoft.com/office/drawing/2014/main" id="{9B3FCDBE-BEB0-4DDE-8362-C6114D0DF3DA}"/>
                </a:ext>
              </a:extLst>
            </p:cNvPr>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5805;p53">
              <a:extLst>
                <a:ext uri="{FF2B5EF4-FFF2-40B4-BE49-F238E27FC236}">
                  <a16:creationId xmlns:a16="http://schemas.microsoft.com/office/drawing/2014/main" id="{41E1846F-817B-4933-8DC3-6BF0F1256DE4}"/>
                </a:ext>
              </a:extLst>
            </p:cNvPr>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5806;p53">
              <a:extLst>
                <a:ext uri="{FF2B5EF4-FFF2-40B4-BE49-F238E27FC236}">
                  <a16:creationId xmlns:a16="http://schemas.microsoft.com/office/drawing/2014/main" id="{4EA12661-5B73-4F05-9892-0B30EE575B6A}"/>
                </a:ext>
              </a:extLst>
            </p:cNvPr>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5807;p53">
              <a:extLst>
                <a:ext uri="{FF2B5EF4-FFF2-40B4-BE49-F238E27FC236}">
                  <a16:creationId xmlns:a16="http://schemas.microsoft.com/office/drawing/2014/main" id="{5EB4F856-10A5-4C10-9B86-0C1FE7C5D48C}"/>
                </a:ext>
              </a:extLst>
            </p:cNvPr>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5808;p53">
              <a:extLst>
                <a:ext uri="{FF2B5EF4-FFF2-40B4-BE49-F238E27FC236}">
                  <a16:creationId xmlns:a16="http://schemas.microsoft.com/office/drawing/2014/main" id="{52F791AC-56A4-495F-9410-B8B4D156DC94}"/>
                </a:ext>
              </a:extLst>
            </p:cNvPr>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5809;p53">
              <a:extLst>
                <a:ext uri="{FF2B5EF4-FFF2-40B4-BE49-F238E27FC236}">
                  <a16:creationId xmlns:a16="http://schemas.microsoft.com/office/drawing/2014/main" id="{CA613B74-1A7B-43D3-84F6-7BE06BE6CF4F}"/>
                </a:ext>
              </a:extLst>
            </p:cNvPr>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5810;p53">
              <a:extLst>
                <a:ext uri="{FF2B5EF4-FFF2-40B4-BE49-F238E27FC236}">
                  <a16:creationId xmlns:a16="http://schemas.microsoft.com/office/drawing/2014/main" id="{4CEFC6F0-C9FC-4F4D-80AC-77812CA02C40}"/>
                </a:ext>
              </a:extLst>
            </p:cNvPr>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5811;p53">
              <a:extLst>
                <a:ext uri="{FF2B5EF4-FFF2-40B4-BE49-F238E27FC236}">
                  <a16:creationId xmlns:a16="http://schemas.microsoft.com/office/drawing/2014/main" id="{622A8723-4183-4130-96AB-2E69CF50F7A2}"/>
                </a:ext>
              </a:extLst>
            </p:cNvPr>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5812;p53">
              <a:extLst>
                <a:ext uri="{FF2B5EF4-FFF2-40B4-BE49-F238E27FC236}">
                  <a16:creationId xmlns:a16="http://schemas.microsoft.com/office/drawing/2014/main" id="{19B1E2F5-376B-4D72-8E24-1BB5FEB12046}"/>
                </a:ext>
              </a:extLst>
            </p:cNvPr>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5813;p53">
              <a:extLst>
                <a:ext uri="{FF2B5EF4-FFF2-40B4-BE49-F238E27FC236}">
                  <a16:creationId xmlns:a16="http://schemas.microsoft.com/office/drawing/2014/main" id="{3B0F272F-98D8-494C-B5FD-1F99BFFA4F01}"/>
                </a:ext>
              </a:extLst>
            </p:cNvPr>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5814;p53">
              <a:extLst>
                <a:ext uri="{FF2B5EF4-FFF2-40B4-BE49-F238E27FC236}">
                  <a16:creationId xmlns:a16="http://schemas.microsoft.com/office/drawing/2014/main" id="{1F6E1AFA-057A-4E7B-8AA4-A8B4B2A3CE11}"/>
                </a:ext>
              </a:extLst>
            </p:cNvPr>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5815;p53">
              <a:extLst>
                <a:ext uri="{FF2B5EF4-FFF2-40B4-BE49-F238E27FC236}">
                  <a16:creationId xmlns:a16="http://schemas.microsoft.com/office/drawing/2014/main" id="{2F954B53-2A4F-4F72-A367-0E060D4A8324}"/>
                </a:ext>
              </a:extLst>
            </p:cNvPr>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5816;p53">
              <a:extLst>
                <a:ext uri="{FF2B5EF4-FFF2-40B4-BE49-F238E27FC236}">
                  <a16:creationId xmlns:a16="http://schemas.microsoft.com/office/drawing/2014/main" id="{EFB23F39-965D-4152-8E1B-2BBC6027F0BD}"/>
                </a:ext>
              </a:extLst>
            </p:cNvPr>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5817;p53">
              <a:extLst>
                <a:ext uri="{FF2B5EF4-FFF2-40B4-BE49-F238E27FC236}">
                  <a16:creationId xmlns:a16="http://schemas.microsoft.com/office/drawing/2014/main" id="{F55BB3A3-876C-456C-AC42-2C702BF1C846}"/>
                </a:ext>
              </a:extLst>
            </p:cNvPr>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5818;p53">
              <a:extLst>
                <a:ext uri="{FF2B5EF4-FFF2-40B4-BE49-F238E27FC236}">
                  <a16:creationId xmlns:a16="http://schemas.microsoft.com/office/drawing/2014/main" id="{68812CBF-19AD-4532-82E0-ADE1131A4536}"/>
                </a:ext>
              </a:extLst>
            </p:cNvPr>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5819;p53">
              <a:extLst>
                <a:ext uri="{FF2B5EF4-FFF2-40B4-BE49-F238E27FC236}">
                  <a16:creationId xmlns:a16="http://schemas.microsoft.com/office/drawing/2014/main" id="{8189B6F0-70BE-4213-8B6C-88B1215FFE8C}"/>
                </a:ext>
              </a:extLst>
            </p:cNvPr>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5820;p53">
              <a:extLst>
                <a:ext uri="{FF2B5EF4-FFF2-40B4-BE49-F238E27FC236}">
                  <a16:creationId xmlns:a16="http://schemas.microsoft.com/office/drawing/2014/main" id="{D497F5DD-4D49-40B0-92CA-2AC3639C3BFA}"/>
                </a:ext>
              </a:extLst>
            </p:cNvPr>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5821;p53">
              <a:extLst>
                <a:ext uri="{FF2B5EF4-FFF2-40B4-BE49-F238E27FC236}">
                  <a16:creationId xmlns:a16="http://schemas.microsoft.com/office/drawing/2014/main" id="{627249C9-46EE-4973-A1D9-9DFB3AB821CE}"/>
                </a:ext>
              </a:extLst>
            </p:cNvPr>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5822;p53">
              <a:extLst>
                <a:ext uri="{FF2B5EF4-FFF2-40B4-BE49-F238E27FC236}">
                  <a16:creationId xmlns:a16="http://schemas.microsoft.com/office/drawing/2014/main" id="{F40A8512-5B1E-4436-B252-78D4D4A967EC}"/>
                </a:ext>
              </a:extLst>
            </p:cNvPr>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5823;p53">
              <a:extLst>
                <a:ext uri="{FF2B5EF4-FFF2-40B4-BE49-F238E27FC236}">
                  <a16:creationId xmlns:a16="http://schemas.microsoft.com/office/drawing/2014/main" id="{9CE621BA-EE5E-4D41-AEE6-7FF0F5F5C2E7}"/>
                </a:ext>
              </a:extLst>
            </p:cNvPr>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5824;p53">
              <a:extLst>
                <a:ext uri="{FF2B5EF4-FFF2-40B4-BE49-F238E27FC236}">
                  <a16:creationId xmlns:a16="http://schemas.microsoft.com/office/drawing/2014/main" id="{350B40E0-10FC-4A41-99C9-1149EC39712B}"/>
                </a:ext>
              </a:extLst>
            </p:cNvPr>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5825;p53">
              <a:extLst>
                <a:ext uri="{FF2B5EF4-FFF2-40B4-BE49-F238E27FC236}">
                  <a16:creationId xmlns:a16="http://schemas.microsoft.com/office/drawing/2014/main" id="{22FF1156-3EFA-4236-84E9-5C382D85EC74}"/>
                </a:ext>
              </a:extLst>
            </p:cNvPr>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5826;p53">
              <a:extLst>
                <a:ext uri="{FF2B5EF4-FFF2-40B4-BE49-F238E27FC236}">
                  <a16:creationId xmlns:a16="http://schemas.microsoft.com/office/drawing/2014/main" id="{E98D41C0-44BF-4A5B-9905-80766256B1A9}"/>
                </a:ext>
              </a:extLst>
            </p:cNvPr>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5827;p53">
              <a:extLst>
                <a:ext uri="{FF2B5EF4-FFF2-40B4-BE49-F238E27FC236}">
                  <a16:creationId xmlns:a16="http://schemas.microsoft.com/office/drawing/2014/main" id="{CBD65184-D779-4DFC-9901-AFE1F8D43F6A}"/>
                </a:ext>
              </a:extLst>
            </p:cNvPr>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5828;p53">
              <a:extLst>
                <a:ext uri="{FF2B5EF4-FFF2-40B4-BE49-F238E27FC236}">
                  <a16:creationId xmlns:a16="http://schemas.microsoft.com/office/drawing/2014/main" id="{E1CBD292-69A2-49A1-87D1-9DF17AC17C42}"/>
                </a:ext>
              </a:extLst>
            </p:cNvPr>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5829;p53">
              <a:extLst>
                <a:ext uri="{FF2B5EF4-FFF2-40B4-BE49-F238E27FC236}">
                  <a16:creationId xmlns:a16="http://schemas.microsoft.com/office/drawing/2014/main" id="{4C51313A-35B8-47E3-B7E5-F63796EFFE47}"/>
                </a:ext>
              </a:extLst>
            </p:cNvPr>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5830;p53">
              <a:extLst>
                <a:ext uri="{FF2B5EF4-FFF2-40B4-BE49-F238E27FC236}">
                  <a16:creationId xmlns:a16="http://schemas.microsoft.com/office/drawing/2014/main" id="{6B20D4FB-D8E8-4B29-B9CD-0C820E9130CA}"/>
                </a:ext>
              </a:extLst>
            </p:cNvPr>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5831;p53">
              <a:extLst>
                <a:ext uri="{FF2B5EF4-FFF2-40B4-BE49-F238E27FC236}">
                  <a16:creationId xmlns:a16="http://schemas.microsoft.com/office/drawing/2014/main" id="{78C33371-4CD9-424C-AA8C-C424EAFA58BD}"/>
                </a:ext>
              </a:extLst>
            </p:cNvPr>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5832;p53">
              <a:extLst>
                <a:ext uri="{FF2B5EF4-FFF2-40B4-BE49-F238E27FC236}">
                  <a16:creationId xmlns:a16="http://schemas.microsoft.com/office/drawing/2014/main" id="{1FDD906B-0B34-4CDE-B3CB-A09536DDD1A7}"/>
                </a:ext>
              </a:extLst>
            </p:cNvPr>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5833;p53">
              <a:extLst>
                <a:ext uri="{FF2B5EF4-FFF2-40B4-BE49-F238E27FC236}">
                  <a16:creationId xmlns:a16="http://schemas.microsoft.com/office/drawing/2014/main" id="{EAE2E5BB-EDAB-440A-BC8D-CB9D45068ED5}"/>
                </a:ext>
              </a:extLst>
            </p:cNvPr>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5834;p53">
              <a:extLst>
                <a:ext uri="{FF2B5EF4-FFF2-40B4-BE49-F238E27FC236}">
                  <a16:creationId xmlns:a16="http://schemas.microsoft.com/office/drawing/2014/main" id="{502C9466-0489-4CFB-B4A3-7EADD4059A76}"/>
                </a:ext>
              </a:extLst>
            </p:cNvPr>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5835;p53">
              <a:extLst>
                <a:ext uri="{FF2B5EF4-FFF2-40B4-BE49-F238E27FC236}">
                  <a16:creationId xmlns:a16="http://schemas.microsoft.com/office/drawing/2014/main" id="{D04E4646-4197-4798-90BE-07865A7D16C3}"/>
                </a:ext>
              </a:extLst>
            </p:cNvPr>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5836;p53">
              <a:extLst>
                <a:ext uri="{FF2B5EF4-FFF2-40B4-BE49-F238E27FC236}">
                  <a16:creationId xmlns:a16="http://schemas.microsoft.com/office/drawing/2014/main" id="{38D763BF-611A-4258-831F-D055C2B0FA31}"/>
                </a:ext>
              </a:extLst>
            </p:cNvPr>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5837;p53">
              <a:extLst>
                <a:ext uri="{FF2B5EF4-FFF2-40B4-BE49-F238E27FC236}">
                  <a16:creationId xmlns:a16="http://schemas.microsoft.com/office/drawing/2014/main" id="{97113E8E-85D1-4A2A-A780-FD0C98BA11CA}"/>
                </a:ext>
              </a:extLst>
            </p:cNvPr>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5838;p53">
              <a:extLst>
                <a:ext uri="{FF2B5EF4-FFF2-40B4-BE49-F238E27FC236}">
                  <a16:creationId xmlns:a16="http://schemas.microsoft.com/office/drawing/2014/main" id="{A70A9410-EAF0-4C62-A8C8-A5767B859B34}"/>
                </a:ext>
              </a:extLst>
            </p:cNvPr>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5839;p53">
              <a:extLst>
                <a:ext uri="{FF2B5EF4-FFF2-40B4-BE49-F238E27FC236}">
                  <a16:creationId xmlns:a16="http://schemas.microsoft.com/office/drawing/2014/main" id="{D436765A-3653-49C9-8AD7-1807EFD3D3EF}"/>
                </a:ext>
              </a:extLst>
            </p:cNvPr>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5840;p53">
              <a:extLst>
                <a:ext uri="{FF2B5EF4-FFF2-40B4-BE49-F238E27FC236}">
                  <a16:creationId xmlns:a16="http://schemas.microsoft.com/office/drawing/2014/main" id="{E8946DA3-8B6A-4C0D-BFEF-EB4DB105808B}"/>
                </a:ext>
              </a:extLst>
            </p:cNvPr>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5841;p53">
              <a:extLst>
                <a:ext uri="{FF2B5EF4-FFF2-40B4-BE49-F238E27FC236}">
                  <a16:creationId xmlns:a16="http://schemas.microsoft.com/office/drawing/2014/main" id="{41EA74C1-08DE-4ED4-A421-1AB152796A2B}"/>
                </a:ext>
              </a:extLst>
            </p:cNvPr>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5842;p53">
              <a:extLst>
                <a:ext uri="{FF2B5EF4-FFF2-40B4-BE49-F238E27FC236}">
                  <a16:creationId xmlns:a16="http://schemas.microsoft.com/office/drawing/2014/main" id="{36AFC193-1DD7-4561-8855-EA8CB15496E2}"/>
                </a:ext>
              </a:extLst>
            </p:cNvPr>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5843;p53">
              <a:extLst>
                <a:ext uri="{FF2B5EF4-FFF2-40B4-BE49-F238E27FC236}">
                  <a16:creationId xmlns:a16="http://schemas.microsoft.com/office/drawing/2014/main" id="{094CA4EF-BD97-45C8-B85D-7C3A71254827}"/>
                </a:ext>
              </a:extLst>
            </p:cNvPr>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5844;p53">
              <a:extLst>
                <a:ext uri="{FF2B5EF4-FFF2-40B4-BE49-F238E27FC236}">
                  <a16:creationId xmlns:a16="http://schemas.microsoft.com/office/drawing/2014/main" id="{97DB5F5D-218D-4977-A137-4D4308E8FBA2}"/>
                </a:ext>
              </a:extLst>
            </p:cNvPr>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5845;p53">
              <a:extLst>
                <a:ext uri="{FF2B5EF4-FFF2-40B4-BE49-F238E27FC236}">
                  <a16:creationId xmlns:a16="http://schemas.microsoft.com/office/drawing/2014/main" id="{6A9B9C8D-32F3-422A-808F-1DB6DA433BD9}"/>
                </a:ext>
              </a:extLst>
            </p:cNvPr>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5846;p53">
              <a:extLst>
                <a:ext uri="{FF2B5EF4-FFF2-40B4-BE49-F238E27FC236}">
                  <a16:creationId xmlns:a16="http://schemas.microsoft.com/office/drawing/2014/main" id="{4B5F1DD3-A81D-46F9-99E0-9A0F80571F9C}"/>
                </a:ext>
              </a:extLst>
            </p:cNvPr>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5847;p53">
              <a:extLst>
                <a:ext uri="{FF2B5EF4-FFF2-40B4-BE49-F238E27FC236}">
                  <a16:creationId xmlns:a16="http://schemas.microsoft.com/office/drawing/2014/main" id="{EB472FE0-658D-4136-8B89-5F97AB6BCAD1}"/>
                </a:ext>
              </a:extLst>
            </p:cNvPr>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5848;p53">
              <a:extLst>
                <a:ext uri="{FF2B5EF4-FFF2-40B4-BE49-F238E27FC236}">
                  <a16:creationId xmlns:a16="http://schemas.microsoft.com/office/drawing/2014/main" id="{286A1DC8-B9EF-4A6F-9864-D12D20095F80}"/>
                </a:ext>
              </a:extLst>
            </p:cNvPr>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5849;p53">
              <a:extLst>
                <a:ext uri="{FF2B5EF4-FFF2-40B4-BE49-F238E27FC236}">
                  <a16:creationId xmlns:a16="http://schemas.microsoft.com/office/drawing/2014/main" id="{2DBF53C7-60A6-4F5A-BE49-328F218E9D1D}"/>
                </a:ext>
              </a:extLst>
            </p:cNvPr>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5850;p53">
              <a:extLst>
                <a:ext uri="{FF2B5EF4-FFF2-40B4-BE49-F238E27FC236}">
                  <a16:creationId xmlns:a16="http://schemas.microsoft.com/office/drawing/2014/main" id="{AE02286C-9254-46BE-AAD4-C7E9AA1AD2A0}"/>
                </a:ext>
              </a:extLst>
            </p:cNvPr>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5851;p53">
              <a:extLst>
                <a:ext uri="{FF2B5EF4-FFF2-40B4-BE49-F238E27FC236}">
                  <a16:creationId xmlns:a16="http://schemas.microsoft.com/office/drawing/2014/main" id="{37260617-4922-4F84-AF49-E8256619C912}"/>
                </a:ext>
              </a:extLst>
            </p:cNvPr>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5852;p53">
              <a:extLst>
                <a:ext uri="{FF2B5EF4-FFF2-40B4-BE49-F238E27FC236}">
                  <a16:creationId xmlns:a16="http://schemas.microsoft.com/office/drawing/2014/main" id="{D121BF45-D252-4E33-91FA-7F805FC8943D}"/>
                </a:ext>
              </a:extLst>
            </p:cNvPr>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5853;p53">
              <a:extLst>
                <a:ext uri="{FF2B5EF4-FFF2-40B4-BE49-F238E27FC236}">
                  <a16:creationId xmlns:a16="http://schemas.microsoft.com/office/drawing/2014/main" id="{DF3255E6-DB87-4DBD-B45C-69DF7FB57A40}"/>
                </a:ext>
              </a:extLst>
            </p:cNvPr>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5854;p53">
              <a:extLst>
                <a:ext uri="{FF2B5EF4-FFF2-40B4-BE49-F238E27FC236}">
                  <a16:creationId xmlns:a16="http://schemas.microsoft.com/office/drawing/2014/main" id="{FDA7F238-05A1-4EA6-971A-7CB384EAD63E}"/>
                </a:ext>
              </a:extLst>
            </p:cNvPr>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5855;p53">
              <a:extLst>
                <a:ext uri="{FF2B5EF4-FFF2-40B4-BE49-F238E27FC236}">
                  <a16:creationId xmlns:a16="http://schemas.microsoft.com/office/drawing/2014/main" id="{EB79E0D0-2632-43A9-B646-34E93AC13E17}"/>
                </a:ext>
              </a:extLst>
            </p:cNvPr>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5856;p53">
              <a:extLst>
                <a:ext uri="{FF2B5EF4-FFF2-40B4-BE49-F238E27FC236}">
                  <a16:creationId xmlns:a16="http://schemas.microsoft.com/office/drawing/2014/main" id="{681C48C7-955B-4BE6-8872-04E50448B870}"/>
                </a:ext>
              </a:extLst>
            </p:cNvPr>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5857;p53">
              <a:extLst>
                <a:ext uri="{FF2B5EF4-FFF2-40B4-BE49-F238E27FC236}">
                  <a16:creationId xmlns:a16="http://schemas.microsoft.com/office/drawing/2014/main" id="{A5CA336C-1AEA-4742-B6C3-D613F8B265ED}"/>
                </a:ext>
              </a:extLst>
            </p:cNvPr>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5858;p53">
              <a:extLst>
                <a:ext uri="{FF2B5EF4-FFF2-40B4-BE49-F238E27FC236}">
                  <a16:creationId xmlns:a16="http://schemas.microsoft.com/office/drawing/2014/main" id="{689DD9AF-E294-405F-9A14-4C5953EB4C35}"/>
                </a:ext>
              </a:extLst>
            </p:cNvPr>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5859;p53">
              <a:extLst>
                <a:ext uri="{FF2B5EF4-FFF2-40B4-BE49-F238E27FC236}">
                  <a16:creationId xmlns:a16="http://schemas.microsoft.com/office/drawing/2014/main" id="{D5DE6394-A3B0-438B-9B11-7CA4FE795B46}"/>
                </a:ext>
              </a:extLst>
            </p:cNvPr>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5860;p53">
              <a:extLst>
                <a:ext uri="{FF2B5EF4-FFF2-40B4-BE49-F238E27FC236}">
                  <a16:creationId xmlns:a16="http://schemas.microsoft.com/office/drawing/2014/main" id="{8E7112F8-12B6-4264-9D6C-4DBA68B028B6}"/>
                </a:ext>
              </a:extLst>
            </p:cNvPr>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5861;p53">
              <a:extLst>
                <a:ext uri="{FF2B5EF4-FFF2-40B4-BE49-F238E27FC236}">
                  <a16:creationId xmlns:a16="http://schemas.microsoft.com/office/drawing/2014/main" id="{D8AE2E2C-DE04-4982-9DAA-C62E10B52691}"/>
                </a:ext>
              </a:extLst>
            </p:cNvPr>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5862;p53">
              <a:extLst>
                <a:ext uri="{FF2B5EF4-FFF2-40B4-BE49-F238E27FC236}">
                  <a16:creationId xmlns:a16="http://schemas.microsoft.com/office/drawing/2014/main" id="{AB596D14-786E-4B76-B59F-3333BF8A13A4}"/>
                </a:ext>
              </a:extLst>
            </p:cNvPr>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5863;p53">
              <a:extLst>
                <a:ext uri="{FF2B5EF4-FFF2-40B4-BE49-F238E27FC236}">
                  <a16:creationId xmlns:a16="http://schemas.microsoft.com/office/drawing/2014/main" id="{8C7598A8-1E1E-4A05-AA21-179B555A1302}"/>
                </a:ext>
              </a:extLst>
            </p:cNvPr>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5864;p53">
              <a:extLst>
                <a:ext uri="{FF2B5EF4-FFF2-40B4-BE49-F238E27FC236}">
                  <a16:creationId xmlns:a16="http://schemas.microsoft.com/office/drawing/2014/main" id="{90430A6F-2653-466B-B9DF-66C3052C13CC}"/>
                </a:ext>
              </a:extLst>
            </p:cNvPr>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5865;p53">
              <a:extLst>
                <a:ext uri="{FF2B5EF4-FFF2-40B4-BE49-F238E27FC236}">
                  <a16:creationId xmlns:a16="http://schemas.microsoft.com/office/drawing/2014/main" id="{CE270CE5-8382-42E4-BA3A-2D02C879BA15}"/>
                </a:ext>
              </a:extLst>
            </p:cNvPr>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5866;p53">
              <a:extLst>
                <a:ext uri="{FF2B5EF4-FFF2-40B4-BE49-F238E27FC236}">
                  <a16:creationId xmlns:a16="http://schemas.microsoft.com/office/drawing/2014/main" id="{09516CC2-8000-4F75-B1EF-39B2E48E3707}"/>
                </a:ext>
              </a:extLst>
            </p:cNvPr>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5867;p53">
              <a:extLst>
                <a:ext uri="{FF2B5EF4-FFF2-40B4-BE49-F238E27FC236}">
                  <a16:creationId xmlns:a16="http://schemas.microsoft.com/office/drawing/2014/main" id="{726D32FA-3A60-46DA-9013-59B14D22D446}"/>
                </a:ext>
              </a:extLst>
            </p:cNvPr>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5868;p53">
              <a:extLst>
                <a:ext uri="{FF2B5EF4-FFF2-40B4-BE49-F238E27FC236}">
                  <a16:creationId xmlns:a16="http://schemas.microsoft.com/office/drawing/2014/main" id="{BEF9E715-087C-4C69-9F58-68E2F49AB771}"/>
                </a:ext>
              </a:extLst>
            </p:cNvPr>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5869;p53">
              <a:extLst>
                <a:ext uri="{FF2B5EF4-FFF2-40B4-BE49-F238E27FC236}">
                  <a16:creationId xmlns:a16="http://schemas.microsoft.com/office/drawing/2014/main" id="{E0EA0DA8-697A-46F8-A13D-F7C739F0FDEF}"/>
                </a:ext>
              </a:extLst>
            </p:cNvPr>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5870;p53">
              <a:extLst>
                <a:ext uri="{FF2B5EF4-FFF2-40B4-BE49-F238E27FC236}">
                  <a16:creationId xmlns:a16="http://schemas.microsoft.com/office/drawing/2014/main" id="{B9007C92-0C0C-49E6-96BE-922D32D231C6}"/>
                </a:ext>
              </a:extLst>
            </p:cNvPr>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5871;p53">
              <a:extLst>
                <a:ext uri="{FF2B5EF4-FFF2-40B4-BE49-F238E27FC236}">
                  <a16:creationId xmlns:a16="http://schemas.microsoft.com/office/drawing/2014/main" id="{3C335666-7F1E-443C-91D9-FAE62F9AD829}"/>
                </a:ext>
              </a:extLst>
            </p:cNvPr>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5872;p53">
              <a:extLst>
                <a:ext uri="{FF2B5EF4-FFF2-40B4-BE49-F238E27FC236}">
                  <a16:creationId xmlns:a16="http://schemas.microsoft.com/office/drawing/2014/main" id="{0FA5B36D-BDD8-44C4-AC2B-081D0CEB42A2}"/>
                </a:ext>
              </a:extLst>
            </p:cNvPr>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5873;p53">
              <a:extLst>
                <a:ext uri="{FF2B5EF4-FFF2-40B4-BE49-F238E27FC236}">
                  <a16:creationId xmlns:a16="http://schemas.microsoft.com/office/drawing/2014/main" id="{EAB05E49-5A0D-4052-8188-C1707E31C873}"/>
                </a:ext>
              </a:extLst>
            </p:cNvPr>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5874;p53">
              <a:extLst>
                <a:ext uri="{FF2B5EF4-FFF2-40B4-BE49-F238E27FC236}">
                  <a16:creationId xmlns:a16="http://schemas.microsoft.com/office/drawing/2014/main" id="{8F4CC77C-7F66-432E-9E74-487075A4F217}"/>
                </a:ext>
              </a:extLst>
            </p:cNvPr>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5875;p53">
              <a:extLst>
                <a:ext uri="{FF2B5EF4-FFF2-40B4-BE49-F238E27FC236}">
                  <a16:creationId xmlns:a16="http://schemas.microsoft.com/office/drawing/2014/main" id="{326660ED-F53F-416A-B548-9111D4887325}"/>
                </a:ext>
              </a:extLst>
            </p:cNvPr>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5876;p53">
              <a:extLst>
                <a:ext uri="{FF2B5EF4-FFF2-40B4-BE49-F238E27FC236}">
                  <a16:creationId xmlns:a16="http://schemas.microsoft.com/office/drawing/2014/main" id="{F667C914-FA31-491F-A220-FADFA8D747D7}"/>
                </a:ext>
              </a:extLst>
            </p:cNvPr>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5877;p53">
              <a:extLst>
                <a:ext uri="{FF2B5EF4-FFF2-40B4-BE49-F238E27FC236}">
                  <a16:creationId xmlns:a16="http://schemas.microsoft.com/office/drawing/2014/main" id="{6113388C-65AD-4A01-A937-AD459D6A116F}"/>
                </a:ext>
              </a:extLst>
            </p:cNvPr>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5878;p53">
              <a:extLst>
                <a:ext uri="{FF2B5EF4-FFF2-40B4-BE49-F238E27FC236}">
                  <a16:creationId xmlns:a16="http://schemas.microsoft.com/office/drawing/2014/main" id="{86E599AA-F69F-4BDC-BF65-045F10A8D09C}"/>
                </a:ext>
              </a:extLst>
            </p:cNvPr>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5879;p53">
              <a:extLst>
                <a:ext uri="{FF2B5EF4-FFF2-40B4-BE49-F238E27FC236}">
                  <a16:creationId xmlns:a16="http://schemas.microsoft.com/office/drawing/2014/main" id="{3F72E75A-C4A1-4212-B550-D78CAE44697A}"/>
                </a:ext>
              </a:extLst>
            </p:cNvPr>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5880;p53">
              <a:extLst>
                <a:ext uri="{FF2B5EF4-FFF2-40B4-BE49-F238E27FC236}">
                  <a16:creationId xmlns:a16="http://schemas.microsoft.com/office/drawing/2014/main" id="{0A116310-6837-4E64-B765-9EAD0F7B2382}"/>
                </a:ext>
              </a:extLst>
            </p:cNvPr>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5881;p53">
              <a:extLst>
                <a:ext uri="{FF2B5EF4-FFF2-40B4-BE49-F238E27FC236}">
                  <a16:creationId xmlns:a16="http://schemas.microsoft.com/office/drawing/2014/main" id="{9883F745-9A72-4A27-87E7-D04E18D5F143}"/>
                </a:ext>
              </a:extLst>
            </p:cNvPr>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5882;p53">
              <a:extLst>
                <a:ext uri="{FF2B5EF4-FFF2-40B4-BE49-F238E27FC236}">
                  <a16:creationId xmlns:a16="http://schemas.microsoft.com/office/drawing/2014/main" id="{9DC4DB9A-4030-47FC-BFD0-A00F3716004D}"/>
                </a:ext>
              </a:extLst>
            </p:cNvPr>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5883;p53">
              <a:extLst>
                <a:ext uri="{FF2B5EF4-FFF2-40B4-BE49-F238E27FC236}">
                  <a16:creationId xmlns:a16="http://schemas.microsoft.com/office/drawing/2014/main" id="{DF522FF2-6144-4D3F-B239-8C6B279AE2C7}"/>
                </a:ext>
              </a:extLst>
            </p:cNvPr>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5884;p53">
              <a:extLst>
                <a:ext uri="{FF2B5EF4-FFF2-40B4-BE49-F238E27FC236}">
                  <a16:creationId xmlns:a16="http://schemas.microsoft.com/office/drawing/2014/main" id="{C0A28AD3-D4B0-4CFB-9758-F59C24A260F0}"/>
                </a:ext>
              </a:extLst>
            </p:cNvPr>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5885;p53">
              <a:extLst>
                <a:ext uri="{FF2B5EF4-FFF2-40B4-BE49-F238E27FC236}">
                  <a16:creationId xmlns:a16="http://schemas.microsoft.com/office/drawing/2014/main" id="{A3A45042-4166-4955-AE90-1C0B0FEDF661}"/>
                </a:ext>
              </a:extLst>
            </p:cNvPr>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5886;p53">
              <a:extLst>
                <a:ext uri="{FF2B5EF4-FFF2-40B4-BE49-F238E27FC236}">
                  <a16:creationId xmlns:a16="http://schemas.microsoft.com/office/drawing/2014/main" id="{D7684489-CCB7-4A10-B1C8-DFCFDEA89A8F}"/>
                </a:ext>
              </a:extLst>
            </p:cNvPr>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5887;p53">
              <a:extLst>
                <a:ext uri="{FF2B5EF4-FFF2-40B4-BE49-F238E27FC236}">
                  <a16:creationId xmlns:a16="http://schemas.microsoft.com/office/drawing/2014/main" id="{91755DC4-7E53-4D18-B7A1-E80BDCA4CD7C}"/>
                </a:ext>
              </a:extLst>
            </p:cNvPr>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5888;p53">
              <a:extLst>
                <a:ext uri="{FF2B5EF4-FFF2-40B4-BE49-F238E27FC236}">
                  <a16:creationId xmlns:a16="http://schemas.microsoft.com/office/drawing/2014/main" id="{AB634301-1CA0-4AB4-8E1A-1B10F5AAB886}"/>
                </a:ext>
              </a:extLst>
            </p:cNvPr>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5889;p53">
              <a:extLst>
                <a:ext uri="{FF2B5EF4-FFF2-40B4-BE49-F238E27FC236}">
                  <a16:creationId xmlns:a16="http://schemas.microsoft.com/office/drawing/2014/main" id="{DF4B81BE-0013-4AA7-88C9-FB9FE9B5BA05}"/>
                </a:ext>
              </a:extLst>
            </p:cNvPr>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5890;p53">
              <a:extLst>
                <a:ext uri="{FF2B5EF4-FFF2-40B4-BE49-F238E27FC236}">
                  <a16:creationId xmlns:a16="http://schemas.microsoft.com/office/drawing/2014/main" id="{71AA936D-F0F7-44A6-9897-06BADB754945}"/>
                </a:ext>
              </a:extLst>
            </p:cNvPr>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5891;p53">
              <a:extLst>
                <a:ext uri="{FF2B5EF4-FFF2-40B4-BE49-F238E27FC236}">
                  <a16:creationId xmlns:a16="http://schemas.microsoft.com/office/drawing/2014/main" id="{19DAB9CD-6F0E-441E-AE55-86A746EDCBAD}"/>
                </a:ext>
              </a:extLst>
            </p:cNvPr>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5892;p53">
              <a:extLst>
                <a:ext uri="{FF2B5EF4-FFF2-40B4-BE49-F238E27FC236}">
                  <a16:creationId xmlns:a16="http://schemas.microsoft.com/office/drawing/2014/main" id="{329777FC-5DF7-4B5E-93B3-223F1E55BEA6}"/>
                </a:ext>
              </a:extLst>
            </p:cNvPr>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5893;p53">
              <a:extLst>
                <a:ext uri="{FF2B5EF4-FFF2-40B4-BE49-F238E27FC236}">
                  <a16:creationId xmlns:a16="http://schemas.microsoft.com/office/drawing/2014/main" id="{2E5CE887-FC2D-407C-8794-3493D82B814C}"/>
                </a:ext>
              </a:extLst>
            </p:cNvPr>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5894;p53">
              <a:extLst>
                <a:ext uri="{FF2B5EF4-FFF2-40B4-BE49-F238E27FC236}">
                  <a16:creationId xmlns:a16="http://schemas.microsoft.com/office/drawing/2014/main" id="{17DADB3B-97B1-48BC-AFC6-3DBF0A6A6785}"/>
                </a:ext>
              </a:extLst>
            </p:cNvPr>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5895;p53">
              <a:extLst>
                <a:ext uri="{FF2B5EF4-FFF2-40B4-BE49-F238E27FC236}">
                  <a16:creationId xmlns:a16="http://schemas.microsoft.com/office/drawing/2014/main" id="{267DF221-1F52-4940-A8AC-395226F41547}"/>
                </a:ext>
              </a:extLst>
            </p:cNvPr>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5896;p53">
              <a:extLst>
                <a:ext uri="{FF2B5EF4-FFF2-40B4-BE49-F238E27FC236}">
                  <a16:creationId xmlns:a16="http://schemas.microsoft.com/office/drawing/2014/main" id="{7F280CC6-CFD8-465C-8645-E68478FCE491}"/>
                </a:ext>
              </a:extLst>
            </p:cNvPr>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5897;p53">
              <a:extLst>
                <a:ext uri="{FF2B5EF4-FFF2-40B4-BE49-F238E27FC236}">
                  <a16:creationId xmlns:a16="http://schemas.microsoft.com/office/drawing/2014/main" id="{C3F7E980-A4BD-4C77-8ADD-927C69D3EB69}"/>
                </a:ext>
              </a:extLst>
            </p:cNvPr>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5898;p53">
              <a:extLst>
                <a:ext uri="{FF2B5EF4-FFF2-40B4-BE49-F238E27FC236}">
                  <a16:creationId xmlns:a16="http://schemas.microsoft.com/office/drawing/2014/main" id="{D7CC543C-8D31-47F6-9819-AFF5D5A83095}"/>
                </a:ext>
              </a:extLst>
            </p:cNvPr>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5899;p53">
              <a:extLst>
                <a:ext uri="{FF2B5EF4-FFF2-40B4-BE49-F238E27FC236}">
                  <a16:creationId xmlns:a16="http://schemas.microsoft.com/office/drawing/2014/main" id="{ACFDACF3-59F4-4762-AA30-7B50C86F327F}"/>
                </a:ext>
              </a:extLst>
            </p:cNvPr>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5900;p53">
              <a:extLst>
                <a:ext uri="{FF2B5EF4-FFF2-40B4-BE49-F238E27FC236}">
                  <a16:creationId xmlns:a16="http://schemas.microsoft.com/office/drawing/2014/main" id="{152183AE-C6F8-459D-98C4-B8D612DDCFC6}"/>
                </a:ext>
              </a:extLst>
            </p:cNvPr>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5901;p53">
              <a:extLst>
                <a:ext uri="{FF2B5EF4-FFF2-40B4-BE49-F238E27FC236}">
                  <a16:creationId xmlns:a16="http://schemas.microsoft.com/office/drawing/2014/main" id="{67BE55F8-9CBA-489C-8CF2-A03C10426216}"/>
                </a:ext>
              </a:extLst>
            </p:cNvPr>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5902;p53">
              <a:extLst>
                <a:ext uri="{FF2B5EF4-FFF2-40B4-BE49-F238E27FC236}">
                  <a16:creationId xmlns:a16="http://schemas.microsoft.com/office/drawing/2014/main" id="{A673F7D4-21DC-40B7-AAF1-6CC4C98FDBCD}"/>
                </a:ext>
              </a:extLst>
            </p:cNvPr>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5903;p53">
              <a:extLst>
                <a:ext uri="{FF2B5EF4-FFF2-40B4-BE49-F238E27FC236}">
                  <a16:creationId xmlns:a16="http://schemas.microsoft.com/office/drawing/2014/main" id="{C0E34D84-95C9-4C88-9E11-27C93F84006E}"/>
                </a:ext>
              </a:extLst>
            </p:cNvPr>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5904;p53">
              <a:extLst>
                <a:ext uri="{FF2B5EF4-FFF2-40B4-BE49-F238E27FC236}">
                  <a16:creationId xmlns:a16="http://schemas.microsoft.com/office/drawing/2014/main" id="{5EBD9690-8DA3-4995-9009-9B54DFDDFD6E}"/>
                </a:ext>
              </a:extLst>
            </p:cNvPr>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5905;p53">
              <a:extLst>
                <a:ext uri="{FF2B5EF4-FFF2-40B4-BE49-F238E27FC236}">
                  <a16:creationId xmlns:a16="http://schemas.microsoft.com/office/drawing/2014/main" id="{EFB7B851-A71C-4EBC-B75C-456EEF2B4714}"/>
                </a:ext>
              </a:extLst>
            </p:cNvPr>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5906;p53">
              <a:extLst>
                <a:ext uri="{FF2B5EF4-FFF2-40B4-BE49-F238E27FC236}">
                  <a16:creationId xmlns:a16="http://schemas.microsoft.com/office/drawing/2014/main" id="{BBEC410B-8199-40B3-BF65-FBDC70F2FCB2}"/>
                </a:ext>
              </a:extLst>
            </p:cNvPr>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5907;p53">
              <a:extLst>
                <a:ext uri="{FF2B5EF4-FFF2-40B4-BE49-F238E27FC236}">
                  <a16:creationId xmlns:a16="http://schemas.microsoft.com/office/drawing/2014/main" id="{182E865F-2AEB-4DB8-A0A8-4B59712A752B}"/>
                </a:ext>
              </a:extLst>
            </p:cNvPr>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5908;p53">
              <a:extLst>
                <a:ext uri="{FF2B5EF4-FFF2-40B4-BE49-F238E27FC236}">
                  <a16:creationId xmlns:a16="http://schemas.microsoft.com/office/drawing/2014/main" id="{8227CBD9-E874-497F-8219-5CDAF482E1E1}"/>
                </a:ext>
              </a:extLst>
            </p:cNvPr>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5909;p53">
              <a:extLst>
                <a:ext uri="{FF2B5EF4-FFF2-40B4-BE49-F238E27FC236}">
                  <a16:creationId xmlns:a16="http://schemas.microsoft.com/office/drawing/2014/main" id="{74F7E7AC-1AA3-41CE-A0E1-9DD715657DE2}"/>
                </a:ext>
              </a:extLst>
            </p:cNvPr>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5910;p53">
              <a:extLst>
                <a:ext uri="{FF2B5EF4-FFF2-40B4-BE49-F238E27FC236}">
                  <a16:creationId xmlns:a16="http://schemas.microsoft.com/office/drawing/2014/main" id="{1525C485-0E1F-4D08-BE27-59CD27946AC1}"/>
                </a:ext>
              </a:extLst>
            </p:cNvPr>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5911;p53">
              <a:extLst>
                <a:ext uri="{FF2B5EF4-FFF2-40B4-BE49-F238E27FC236}">
                  <a16:creationId xmlns:a16="http://schemas.microsoft.com/office/drawing/2014/main" id="{D284EF9B-E7A8-4589-AA2A-F93926FE7459}"/>
                </a:ext>
              </a:extLst>
            </p:cNvPr>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5912;p53">
              <a:extLst>
                <a:ext uri="{FF2B5EF4-FFF2-40B4-BE49-F238E27FC236}">
                  <a16:creationId xmlns:a16="http://schemas.microsoft.com/office/drawing/2014/main" id="{35EF7518-DF78-4867-A660-8B24738FD507}"/>
                </a:ext>
              </a:extLst>
            </p:cNvPr>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5913;p53">
              <a:extLst>
                <a:ext uri="{FF2B5EF4-FFF2-40B4-BE49-F238E27FC236}">
                  <a16:creationId xmlns:a16="http://schemas.microsoft.com/office/drawing/2014/main" id="{6BCC0B42-1EF0-4751-96FF-91747B23FE24}"/>
                </a:ext>
              </a:extLst>
            </p:cNvPr>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5914;p53">
              <a:extLst>
                <a:ext uri="{FF2B5EF4-FFF2-40B4-BE49-F238E27FC236}">
                  <a16:creationId xmlns:a16="http://schemas.microsoft.com/office/drawing/2014/main" id="{A93D63BF-EA24-4C32-9E76-7B56531E1167}"/>
                </a:ext>
              </a:extLst>
            </p:cNvPr>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5915;p53">
              <a:extLst>
                <a:ext uri="{FF2B5EF4-FFF2-40B4-BE49-F238E27FC236}">
                  <a16:creationId xmlns:a16="http://schemas.microsoft.com/office/drawing/2014/main" id="{E2F9780B-589B-4BC9-AB53-1AED0AAD2B44}"/>
                </a:ext>
              </a:extLst>
            </p:cNvPr>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5916;p53">
              <a:extLst>
                <a:ext uri="{FF2B5EF4-FFF2-40B4-BE49-F238E27FC236}">
                  <a16:creationId xmlns:a16="http://schemas.microsoft.com/office/drawing/2014/main" id="{761F5DB1-9DA8-477E-94E4-8699E9ADD26E}"/>
                </a:ext>
              </a:extLst>
            </p:cNvPr>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5917;p53">
              <a:extLst>
                <a:ext uri="{FF2B5EF4-FFF2-40B4-BE49-F238E27FC236}">
                  <a16:creationId xmlns:a16="http://schemas.microsoft.com/office/drawing/2014/main" id="{49B5E4B7-31D8-423F-A4D2-3DE5ADB18168}"/>
                </a:ext>
              </a:extLst>
            </p:cNvPr>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5918;p53">
              <a:extLst>
                <a:ext uri="{FF2B5EF4-FFF2-40B4-BE49-F238E27FC236}">
                  <a16:creationId xmlns:a16="http://schemas.microsoft.com/office/drawing/2014/main" id="{BC1B7B94-EBF5-4F35-B80E-85968041AE56}"/>
                </a:ext>
              </a:extLst>
            </p:cNvPr>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5919;p53">
              <a:extLst>
                <a:ext uri="{FF2B5EF4-FFF2-40B4-BE49-F238E27FC236}">
                  <a16:creationId xmlns:a16="http://schemas.microsoft.com/office/drawing/2014/main" id="{0C5FC004-499F-4D21-AEE9-E6B962BB5CCC}"/>
                </a:ext>
              </a:extLst>
            </p:cNvPr>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5920;p53">
              <a:extLst>
                <a:ext uri="{FF2B5EF4-FFF2-40B4-BE49-F238E27FC236}">
                  <a16:creationId xmlns:a16="http://schemas.microsoft.com/office/drawing/2014/main" id="{76BD5927-150A-4182-BC4D-9D2BACF178DF}"/>
                </a:ext>
              </a:extLst>
            </p:cNvPr>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5921;p53">
              <a:extLst>
                <a:ext uri="{FF2B5EF4-FFF2-40B4-BE49-F238E27FC236}">
                  <a16:creationId xmlns:a16="http://schemas.microsoft.com/office/drawing/2014/main" id="{CF5285FB-4B69-41C4-B17B-A0BD1AB90E07}"/>
                </a:ext>
              </a:extLst>
            </p:cNvPr>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5922;p53">
              <a:extLst>
                <a:ext uri="{FF2B5EF4-FFF2-40B4-BE49-F238E27FC236}">
                  <a16:creationId xmlns:a16="http://schemas.microsoft.com/office/drawing/2014/main" id="{D7ECA8E2-F65E-4A5C-8E64-B76741E979E6}"/>
                </a:ext>
              </a:extLst>
            </p:cNvPr>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5923;p53">
              <a:extLst>
                <a:ext uri="{FF2B5EF4-FFF2-40B4-BE49-F238E27FC236}">
                  <a16:creationId xmlns:a16="http://schemas.microsoft.com/office/drawing/2014/main" id="{93BADEF6-DBCC-40CD-89F3-8ABCF16A9802}"/>
                </a:ext>
              </a:extLst>
            </p:cNvPr>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5924;p53">
              <a:extLst>
                <a:ext uri="{FF2B5EF4-FFF2-40B4-BE49-F238E27FC236}">
                  <a16:creationId xmlns:a16="http://schemas.microsoft.com/office/drawing/2014/main" id="{02105DC1-017E-4609-A62D-D39816307A0E}"/>
                </a:ext>
              </a:extLst>
            </p:cNvPr>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5925;p53">
              <a:extLst>
                <a:ext uri="{FF2B5EF4-FFF2-40B4-BE49-F238E27FC236}">
                  <a16:creationId xmlns:a16="http://schemas.microsoft.com/office/drawing/2014/main" id="{BF52ABE5-C964-4435-8809-89DB62191ECE}"/>
                </a:ext>
              </a:extLst>
            </p:cNvPr>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5926;p53">
              <a:extLst>
                <a:ext uri="{FF2B5EF4-FFF2-40B4-BE49-F238E27FC236}">
                  <a16:creationId xmlns:a16="http://schemas.microsoft.com/office/drawing/2014/main" id="{FB01BE92-231F-4CBF-9BCD-64F0E1478F38}"/>
                </a:ext>
              </a:extLst>
            </p:cNvPr>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5927;p53">
              <a:extLst>
                <a:ext uri="{FF2B5EF4-FFF2-40B4-BE49-F238E27FC236}">
                  <a16:creationId xmlns:a16="http://schemas.microsoft.com/office/drawing/2014/main" id="{37DA78BF-0A46-4953-887F-CB58A303A540}"/>
                </a:ext>
              </a:extLst>
            </p:cNvPr>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5928;p53">
              <a:extLst>
                <a:ext uri="{FF2B5EF4-FFF2-40B4-BE49-F238E27FC236}">
                  <a16:creationId xmlns:a16="http://schemas.microsoft.com/office/drawing/2014/main" id="{193CA9D9-60E9-43AB-A551-56C95B308CC0}"/>
                </a:ext>
              </a:extLst>
            </p:cNvPr>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5929;p53">
              <a:extLst>
                <a:ext uri="{FF2B5EF4-FFF2-40B4-BE49-F238E27FC236}">
                  <a16:creationId xmlns:a16="http://schemas.microsoft.com/office/drawing/2014/main" id="{84BE2D9E-CB3A-4E69-83EF-54B24E34B2D6}"/>
                </a:ext>
              </a:extLst>
            </p:cNvPr>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5930;p53">
              <a:extLst>
                <a:ext uri="{FF2B5EF4-FFF2-40B4-BE49-F238E27FC236}">
                  <a16:creationId xmlns:a16="http://schemas.microsoft.com/office/drawing/2014/main" id="{6DCEABF4-AD58-4AF3-B383-12C0F9ACAA0E}"/>
                </a:ext>
              </a:extLst>
            </p:cNvPr>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5931;p53">
              <a:extLst>
                <a:ext uri="{FF2B5EF4-FFF2-40B4-BE49-F238E27FC236}">
                  <a16:creationId xmlns:a16="http://schemas.microsoft.com/office/drawing/2014/main" id="{DE0CBB86-57EB-4CA1-9FB6-32A5D5D342AF}"/>
                </a:ext>
              </a:extLst>
            </p:cNvPr>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5932;p53">
              <a:extLst>
                <a:ext uri="{FF2B5EF4-FFF2-40B4-BE49-F238E27FC236}">
                  <a16:creationId xmlns:a16="http://schemas.microsoft.com/office/drawing/2014/main" id="{199C1A79-1182-4DDD-9C2D-2A23AABB23B3}"/>
                </a:ext>
              </a:extLst>
            </p:cNvPr>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5933;p53">
              <a:extLst>
                <a:ext uri="{FF2B5EF4-FFF2-40B4-BE49-F238E27FC236}">
                  <a16:creationId xmlns:a16="http://schemas.microsoft.com/office/drawing/2014/main" id="{4380852A-2162-45A6-A756-296986F7E9A5}"/>
                </a:ext>
              </a:extLst>
            </p:cNvPr>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5934;p53">
              <a:extLst>
                <a:ext uri="{FF2B5EF4-FFF2-40B4-BE49-F238E27FC236}">
                  <a16:creationId xmlns:a16="http://schemas.microsoft.com/office/drawing/2014/main" id="{C525F006-9DAE-409F-B282-27B0E274F6A3}"/>
                </a:ext>
              </a:extLst>
            </p:cNvPr>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5935;p53">
              <a:extLst>
                <a:ext uri="{FF2B5EF4-FFF2-40B4-BE49-F238E27FC236}">
                  <a16:creationId xmlns:a16="http://schemas.microsoft.com/office/drawing/2014/main" id="{08C9E316-EAE0-4709-9685-BCFAD1AA9F68}"/>
                </a:ext>
              </a:extLst>
            </p:cNvPr>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5936;p53">
              <a:extLst>
                <a:ext uri="{FF2B5EF4-FFF2-40B4-BE49-F238E27FC236}">
                  <a16:creationId xmlns:a16="http://schemas.microsoft.com/office/drawing/2014/main" id="{ABB24E9E-67F9-4251-A3D8-EBD2BA728548}"/>
                </a:ext>
              </a:extLst>
            </p:cNvPr>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5937;p53">
              <a:extLst>
                <a:ext uri="{FF2B5EF4-FFF2-40B4-BE49-F238E27FC236}">
                  <a16:creationId xmlns:a16="http://schemas.microsoft.com/office/drawing/2014/main" id="{25FE83FC-0064-4B24-A7E5-752CE5E9F6A8}"/>
                </a:ext>
              </a:extLst>
            </p:cNvPr>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5938;p53">
              <a:extLst>
                <a:ext uri="{FF2B5EF4-FFF2-40B4-BE49-F238E27FC236}">
                  <a16:creationId xmlns:a16="http://schemas.microsoft.com/office/drawing/2014/main" id="{A827B12D-E757-4C12-995F-6D98B1BDC545}"/>
                </a:ext>
              </a:extLst>
            </p:cNvPr>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5939;p53">
              <a:extLst>
                <a:ext uri="{FF2B5EF4-FFF2-40B4-BE49-F238E27FC236}">
                  <a16:creationId xmlns:a16="http://schemas.microsoft.com/office/drawing/2014/main" id="{AB097CE0-2BA2-4091-B454-74F9C4535713}"/>
                </a:ext>
              </a:extLst>
            </p:cNvPr>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5940;p53">
              <a:extLst>
                <a:ext uri="{FF2B5EF4-FFF2-40B4-BE49-F238E27FC236}">
                  <a16:creationId xmlns:a16="http://schemas.microsoft.com/office/drawing/2014/main" id="{A5305129-381A-486B-B23F-F84A757CB320}"/>
                </a:ext>
              </a:extLst>
            </p:cNvPr>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5941;p53">
              <a:extLst>
                <a:ext uri="{FF2B5EF4-FFF2-40B4-BE49-F238E27FC236}">
                  <a16:creationId xmlns:a16="http://schemas.microsoft.com/office/drawing/2014/main" id="{EFB2D421-823A-4CE9-88CB-A79180445F2E}"/>
                </a:ext>
              </a:extLst>
            </p:cNvPr>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5942;p53">
              <a:extLst>
                <a:ext uri="{FF2B5EF4-FFF2-40B4-BE49-F238E27FC236}">
                  <a16:creationId xmlns:a16="http://schemas.microsoft.com/office/drawing/2014/main" id="{49D77211-04D8-4E66-AD06-01A2A753EC9A}"/>
                </a:ext>
              </a:extLst>
            </p:cNvPr>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5943;p53">
              <a:extLst>
                <a:ext uri="{FF2B5EF4-FFF2-40B4-BE49-F238E27FC236}">
                  <a16:creationId xmlns:a16="http://schemas.microsoft.com/office/drawing/2014/main" id="{3BFCE300-A68D-477D-9107-3E541D123A0B}"/>
                </a:ext>
              </a:extLst>
            </p:cNvPr>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5944;p53">
              <a:extLst>
                <a:ext uri="{FF2B5EF4-FFF2-40B4-BE49-F238E27FC236}">
                  <a16:creationId xmlns:a16="http://schemas.microsoft.com/office/drawing/2014/main" id="{B0E74495-FAF5-4FDE-BEEB-35B30BEA9617}"/>
                </a:ext>
              </a:extLst>
            </p:cNvPr>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5945;p53">
              <a:extLst>
                <a:ext uri="{FF2B5EF4-FFF2-40B4-BE49-F238E27FC236}">
                  <a16:creationId xmlns:a16="http://schemas.microsoft.com/office/drawing/2014/main" id="{70301BDA-C07A-478E-85E9-F0722B342FBD}"/>
                </a:ext>
              </a:extLst>
            </p:cNvPr>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5946;p53">
              <a:extLst>
                <a:ext uri="{FF2B5EF4-FFF2-40B4-BE49-F238E27FC236}">
                  <a16:creationId xmlns:a16="http://schemas.microsoft.com/office/drawing/2014/main" id="{4A4B93FB-A026-4BA0-933E-33D53FDA6B5B}"/>
                </a:ext>
              </a:extLst>
            </p:cNvPr>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5947;p53">
              <a:extLst>
                <a:ext uri="{FF2B5EF4-FFF2-40B4-BE49-F238E27FC236}">
                  <a16:creationId xmlns:a16="http://schemas.microsoft.com/office/drawing/2014/main" id="{47541BE3-F176-4FD2-94CF-8A012F2D92D8}"/>
                </a:ext>
              </a:extLst>
            </p:cNvPr>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5948;p53">
              <a:extLst>
                <a:ext uri="{FF2B5EF4-FFF2-40B4-BE49-F238E27FC236}">
                  <a16:creationId xmlns:a16="http://schemas.microsoft.com/office/drawing/2014/main" id="{9C568A22-8BA2-4F47-8C8F-9197CCA3AE83}"/>
                </a:ext>
              </a:extLst>
            </p:cNvPr>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5949;p53">
              <a:extLst>
                <a:ext uri="{FF2B5EF4-FFF2-40B4-BE49-F238E27FC236}">
                  <a16:creationId xmlns:a16="http://schemas.microsoft.com/office/drawing/2014/main" id="{EB74EC01-1154-4D03-89FC-F2146BD6A015}"/>
                </a:ext>
              </a:extLst>
            </p:cNvPr>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5950;p53">
              <a:extLst>
                <a:ext uri="{FF2B5EF4-FFF2-40B4-BE49-F238E27FC236}">
                  <a16:creationId xmlns:a16="http://schemas.microsoft.com/office/drawing/2014/main" id="{7C109732-624E-4B65-9107-16EAC3388D29}"/>
                </a:ext>
              </a:extLst>
            </p:cNvPr>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5951;p53">
              <a:extLst>
                <a:ext uri="{FF2B5EF4-FFF2-40B4-BE49-F238E27FC236}">
                  <a16:creationId xmlns:a16="http://schemas.microsoft.com/office/drawing/2014/main" id="{8201348F-844C-431B-86AC-73B89DFD0D64}"/>
                </a:ext>
              </a:extLst>
            </p:cNvPr>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5952;p53">
              <a:extLst>
                <a:ext uri="{FF2B5EF4-FFF2-40B4-BE49-F238E27FC236}">
                  <a16:creationId xmlns:a16="http://schemas.microsoft.com/office/drawing/2014/main" id="{5A980530-B94A-41A6-A49F-1978DF714951}"/>
                </a:ext>
              </a:extLst>
            </p:cNvPr>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5953;p53">
              <a:extLst>
                <a:ext uri="{FF2B5EF4-FFF2-40B4-BE49-F238E27FC236}">
                  <a16:creationId xmlns:a16="http://schemas.microsoft.com/office/drawing/2014/main" id="{CFBF7228-8A69-4D1D-9B24-84CDBD3D36C8}"/>
                </a:ext>
              </a:extLst>
            </p:cNvPr>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5954;p53">
              <a:extLst>
                <a:ext uri="{FF2B5EF4-FFF2-40B4-BE49-F238E27FC236}">
                  <a16:creationId xmlns:a16="http://schemas.microsoft.com/office/drawing/2014/main" id="{2905AD9E-A4AB-4BF5-8C72-13E89D5CF67B}"/>
                </a:ext>
              </a:extLst>
            </p:cNvPr>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5955;p53">
              <a:extLst>
                <a:ext uri="{FF2B5EF4-FFF2-40B4-BE49-F238E27FC236}">
                  <a16:creationId xmlns:a16="http://schemas.microsoft.com/office/drawing/2014/main" id="{FCDC0EBF-2A7E-430C-8D26-96BC1CD243F7}"/>
                </a:ext>
              </a:extLst>
            </p:cNvPr>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5956;p53">
              <a:extLst>
                <a:ext uri="{FF2B5EF4-FFF2-40B4-BE49-F238E27FC236}">
                  <a16:creationId xmlns:a16="http://schemas.microsoft.com/office/drawing/2014/main" id="{54741A61-4E16-498B-ACE7-416F038047C0}"/>
                </a:ext>
              </a:extLst>
            </p:cNvPr>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5957;p53">
              <a:extLst>
                <a:ext uri="{FF2B5EF4-FFF2-40B4-BE49-F238E27FC236}">
                  <a16:creationId xmlns:a16="http://schemas.microsoft.com/office/drawing/2014/main" id="{0C39478F-428C-4C84-ACE6-F300C95C63F8}"/>
                </a:ext>
              </a:extLst>
            </p:cNvPr>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5958;p53">
              <a:extLst>
                <a:ext uri="{FF2B5EF4-FFF2-40B4-BE49-F238E27FC236}">
                  <a16:creationId xmlns:a16="http://schemas.microsoft.com/office/drawing/2014/main" id="{5C4A716D-D1C5-4048-97DB-51A384C1CEC5}"/>
                </a:ext>
              </a:extLst>
            </p:cNvPr>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5959;p53">
              <a:extLst>
                <a:ext uri="{FF2B5EF4-FFF2-40B4-BE49-F238E27FC236}">
                  <a16:creationId xmlns:a16="http://schemas.microsoft.com/office/drawing/2014/main" id="{210DEF40-9C04-44EF-B070-9DBEBDEDABA2}"/>
                </a:ext>
              </a:extLst>
            </p:cNvPr>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5960;p53">
              <a:extLst>
                <a:ext uri="{FF2B5EF4-FFF2-40B4-BE49-F238E27FC236}">
                  <a16:creationId xmlns:a16="http://schemas.microsoft.com/office/drawing/2014/main" id="{EC5D15EB-65F6-46E9-A702-BE8A78260611}"/>
                </a:ext>
              </a:extLst>
            </p:cNvPr>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5961;p53">
              <a:extLst>
                <a:ext uri="{FF2B5EF4-FFF2-40B4-BE49-F238E27FC236}">
                  <a16:creationId xmlns:a16="http://schemas.microsoft.com/office/drawing/2014/main" id="{1CFB3FFF-3DED-4AEF-8728-6A192D2B308A}"/>
                </a:ext>
              </a:extLst>
            </p:cNvPr>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5962;p53">
              <a:extLst>
                <a:ext uri="{FF2B5EF4-FFF2-40B4-BE49-F238E27FC236}">
                  <a16:creationId xmlns:a16="http://schemas.microsoft.com/office/drawing/2014/main" id="{A9C40136-A92B-4532-B37C-AEE92F9C2984}"/>
                </a:ext>
              </a:extLst>
            </p:cNvPr>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5963;p53">
              <a:extLst>
                <a:ext uri="{FF2B5EF4-FFF2-40B4-BE49-F238E27FC236}">
                  <a16:creationId xmlns:a16="http://schemas.microsoft.com/office/drawing/2014/main" id="{A398A8CA-8E24-4E4B-B9FF-7E445A526F53}"/>
                </a:ext>
              </a:extLst>
            </p:cNvPr>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5964;p53">
              <a:extLst>
                <a:ext uri="{FF2B5EF4-FFF2-40B4-BE49-F238E27FC236}">
                  <a16:creationId xmlns:a16="http://schemas.microsoft.com/office/drawing/2014/main" id="{F04325EF-8FF8-421F-9A08-6E9AE468FE06}"/>
                </a:ext>
              </a:extLst>
            </p:cNvPr>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5965;p53">
              <a:extLst>
                <a:ext uri="{FF2B5EF4-FFF2-40B4-BE49-F238E27FC236}">
                  <a16:creationId xmlns:a16="http://schemas.microsoft.com/office/drawing/2014/main" id="{0B9D5C7D-A900-4599-877B-3314D7AC72B9}"/>
                </a:ext>
              </a:extLst>
            </p:cNvPr>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5966;p53">
              <a:extLst>
                <a:ext uri="{FF2B5EF4-FFF2-40B4-BE49-F238E27FC236}">
                  <a16:creationId xmlns:a16="http://schemas.microsoft.com/office/drawing/2014/main" id="{8E40573C-4C87-4B0F-B43F-7FCEA61B78BF}"/>
                </a:ext>
              </a:extLst>
            </p:cNvPr>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5967;p53">
              <a:extLst>
                <a:ext uri="{FF2B5EF4-FFF2-40B4-BE49-F238E27FC236}">
                  <a16:creationId xmlns:a16="http://schemas.microsoft.com/office/drawing/2014/main" id="{17ADE45F-DA0C-43AF-A678-19CA30BB17A7}"/>
                </a:ext>
              </a:extLst>
            </p:cNvPr>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5968;p53">
              <a:extLst>
                <a:ext uri="{FF2B5EF4-FFF2-40B4-BE49-F238E27FC236}">
                  <a16:creationId xmlns:a16="http://schemas.microsoft.com/office/drawing/2014/main" id="{B73A6D16-27F9-46E8-9F7F-A26D1A60C876}"/>
                </a:ext>
              </a:extLst>
            </p:cNvPr>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5969;p53">
              <a:extLst>
                <a:ext uri="{FF2B5EF4-FFF2-40B4-BE49-F238E27FC236}">
                  <a16:creationId xmlns:a16="http://schemas.microsoft.com/office/drawing/2014/main" id="{9D8E9DA0-6512-4961-BDC3-C6089FFF2680}"/>
                </a:ext>
              </a:extLst>
            </p:cNvPr>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5970;p53">
              <a:extLst>
                <a:ext uri="{FF2B5EF4-FFF2-40B4-BE49-F238E27FC236}">
                  <a16:creationId xmlns:a16="http://schemas.microsoft.com/office/drawing/2014/main" id="{A4D1AEB8-8DA1-47BD-BA50-BD8A5ED836A2}"/>
                </a:ext>
              </a:extLst>
            </p:cNvPr>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5971;p53">
              <a:extLst>
                <a:ext uri="{FF2B5EF4-FFF2-40B4-BE49-F238E27FC236}">
                  <a16:creationId xmlns:a16="http://schemas.microsoft.com/office/drawing/2014/main" id="{D25074BA-59B0-4B4D-941B-8E9461369F82}"/>
                </a:ext>
              </a:extLst>
            </p:cNvPr>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5972;p53">
              <a:extLst>
                <a:ext uri="{FF2B5EF4-FFF2-40B4-BE49-F238E27FC236}">
                  <a16:creationId xmlns:a16="http://schemas.microsoft.com/office/drawing/2014/main" id="{7C7C9358-2C6F-4D1D-B70B-5C0519A7008B}"/>
                </a:ext>
              </a:extLst>
            </p:cNvPr>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5973;p53">
              <a:extLst>
                <a:ext uri="{FF2B5EF4-FFF2-40B4-BE49-F238E27FC236}">
                  <a16:creationId xmlns:a16="http://schemas.microsoft.com/office/drawing/2014/main" id="{097312E2-651D-4329-9277-D92F32656980}"/>
                </a:ext>
              </a:extLst>
            </p:cNvPr>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5974;p53">
              <a:extLst>
                <a:ext uri="{FF2B5EF4-FFF2-40B4-BE49-F238E27FC236}">
                  <a16:creationId xmlns:a16="http://schemas.microsoft.com/office/drawing/2014/main" id="{286246CD-2841-4C95-B03A-F93393063B5C}"/>
                </a:ext>
              </a:extLst>
            </p:cNvPr>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5975;p53">
              <a:extLst>
                <a:ext uri="{FF2B5EF4-FFF2-40B4-BE49-F238E27FC236}">
                  <a16:creationId xmlns:a16="http://schemas.microsoft.com/office/drawing/2014/main" id="{B8740B49-5C70-4D5C-8223-D69AC3812377}"/>
                </a:ext>
              </a:extLst>
            </p:cNvPr>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5976;p53">
              <a:extLst>
                <a:ext uri="{FF2B5EF4-FFF2-40B4-BE49-F238E27FC236}">
                  <a16:creationId xmlns:a16="http://schemas.microsoft.com/office/drawing/2014/main" id="{30325D46-917B-4F64-BF37-53E6C22AC3F7}"/>
                </a:ext>
              </a:extLst>
            </p:cNvPr>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5977;p53">
              <a:extLst>
                <a:ext uri="{FF2B5EF4-FFF2-40B4-BE49-F238E27FC236}">
                  <a16:creationId xmlns:a16="http://schemas.microsoft.com/office/drawing/2014/main" id="{8BCB2A70-5129-4D6A-BACB-39849117D82A}"/>
                </a:ext>
              </a:extLst>
            </p:cNvPr>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5978;p53">
              <a:extLst>
                <a:ext uri="{FF2B5EF4-FFF2-40B4-BE49-F238E27FC236}">
                  <a16:creationId xmlns:a16="http://schemas.microsoft.com/office/drawing/2014/main" id="{2B2FAF2D-EC3B-47A7-ADD3-7F0760DED7A5}"/>
                </a:ext>
              </a:extLst>
            </p:cNvPr>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5979;p53">
              <a:extLst>
                <a:ext uri="{FF2B5EF4-FFF2-40B4-BE49-F238E27FC236}">
                  <a16:creationId xmlns:a16="http://schemas.microsoft.com/office/drawing/2014/main" id="{67080A3B-A96A-4E21-8BF7-D365890870E6}"/>
                </a:ext>
              </a:extLst>
            </p:cNvPr>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5980;p53">
              <a:extLst>
                <a:ext uri="{FF2B5EF4-FFF2-40B4-BE49-F238E27FC236}">
                  <a16:creationId xmlns:a16="http://schemas.microsoft.com/office/drawing/2014/main" id="{208A1691-843D-43FA-9BCC-638024631775}"/>
                </a:ext>
              </a:extLst>
            </p:cNvPr>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5981;p53">
              <a:extLst>
                <a:ext uri="{FF2B5EF4-FFF2-40B4-BE49-F238E27FC236}">
                  <a16:creationId xmlns:a16="http://schemas.microsoft.com/office/drawing/2014/main" id="{8D85D287-5E77-4E51-A351-7DA2043769E7}"/>
                </a:ext>
              </a:extLst>
            </p:cNvPr>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5982;p53">
              <a:extLst>
                <a:ext uri="{FF2B5EF4-FFF2-40B4-BE49-F238E27FC236}">
                  <a16:creationId xmlns:a16="http://schemas.microsoft.com/office/drawing/2014/main" id="{E4D47EB2-9883-407B-A25E-2626BBC928C8}"/>
                </a:ext>
              </a:extLst>
            </p:cNvPr>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5983;p53">
              <a:extLst>
                <a:ext uri="{FF2B5EF4-FFF2-40B4-BE49-F238E27FC236}">
                  <a16:creationId xmlns:a16="http://schemas.microsoft.com/office/drawing/2014/main" id="{9EBCE944-6692-460F-B0A7-7CA4ABFB5AD6}"/>
                </a:ext>
              </a:extLst>
            </p:cNvPr>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5984;p53">
              <a:extLst>
                <a:ext uri="{FF2B5EF4-FFF2-40B4-BE49-F238E27FC236}">
                  <a16:creationId xmlns:a16="http://schemas.microsoft.com/office/drawing/2014/main" id="{C91A5FBD-7E13-4040-9184-91103EC9CB40}"/>
                </a:ext>
              </a:extLst>
            </p:cNvPr>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5985;p53">
              <a:extLst>
                <a:ext uri="{FF2B5EF4-FFF2-40B4-BE49-F238E27FC236}">
                  <a16:creationId xmlns:a16="http://schemas.microsoft.com/office/drawing/2014/main" id="{6D683498-5849-45B2-9967-E0D681A161A4}"/>
                </a:ext>
              </a:extLst>
            </p:cNvPr>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5986;p53">
              <a:extLst>
                <a:ext uri="{FF2B5EF4-FFF2-40B4-BE49-F238E27FC236}">
                  <a16:creationId xmlns:a16="http://schemas.microsoft.com/office/drawing/2014/main" id="{91FFDFF6-1F82-4C91-B1E2-CC01CD02E5E9}"/>
                </a:ext>
              </a:extLst>
            </p:cNvPr>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5987;p53">
              <a:extLst>
                <a:ext uri="{FF2B5EF4-FFF2-40B4-BE49-F238E27FC236}">
                  <a16:creationId xmlns:a16="http://schemas.microsoft.com/office/drawing/2014/main" id="{E63B49FB-233E-4DF0-BAAD-EFBFE31776C2}"/>
                </a:ext>
              </a:extLst>
            </p:cNvPr>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5988;p53">
              <a:extLst>
                <a:ext uri="{FF2B5EF4-FFF2-40B4-BE49-F238E27FC236}">
                  <a16:creationId xmlns:a16="http://schemas.microsoft.com/office/drawing/2014/main" id="{001741B0-488D-44CC-9333-655AC9EC9524}"/>
                </a:ext>
              </a:extLst>
            </p:cNvPr>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5989;p53">
              <a:extLst>
                <a:ext uri="{FF2B5EF4-FFF2-40B4-BE49-F238E27FC236}">
                  <a16:creationId xmlns:a16="http://schemas.microsoft.com/office/drawing/2014/main" id="{2BCD03A0-DDF9-413E-BFCB-9B6FBA3DD65A}"/>
                </a:ext>
              </a:extLst>
            </p:cNvPr>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5990;p53">
              <a:extLst>
                <a:ext uri="{FF2B5EF4-FFF2-40B4-BE49-F238E27FC236}">
                  <a16:creationId xmlns:a16="http://schemas.microsoft.com/office/drawing/2014/main" id="{A80F944D-B64D-43CE-A7D0-A0737F55EB80}"/>
                </a:ext>
              </a:extLst>
            </p:cNvPr>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5991;p53">
              <a:extLst>
                <a:ext uri="{FF2B5EF4-FFF2-40B4-BE49-F238E27FC236}">
                  <a16:creationId xmlns:a16="http://schemas.microsoft.com/office/drawing/2014/main" id="{E09FB79C-EEF8-4C77-9AFE-5F575C58133D}"/>
                </a:ext>
              </a:extLst>
            </p:cNvPr>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5992;p53">
              <a:extLst>
                <a:ext uri="{FF2B5EF4-FFF2-40B4-BE49-F238E27FC236}">
                  <a16:creationId xmlns:a16="http://schemas.microsoft.com/office/drawing/2014/main" id="{5A8194E0-F66C-4820-AB6F-41F97F9CAE23}"/>
                </a:ext>
              </a:extLst>
            </p:cNvPr>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5993;p53">
              <a:extLst>
                <a:ext uri="{FF2B5EF4-FFF2-40B4-BE49-F238E27FC236}">
                  <a16:creationId xmlns:a16="http://schemas.microsoft.com/office/drawing/2014/main" id="{3F1A7528-488E-49A1-96B3-06BD33006FFE}"/>
                </a:ext>
              </a:extLst>
            </p:cNvPr>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5994;p53">
              <a:extLst>
                <a:ext uri="{FF2B5EF4-FFF2-40B4-BE49-F238E27FC236}">
                  <a16:creationId xmlns:a16="http://schemas.microsoft.com/office/drawing/2014/main" id="{C9FB99BA-5A0B-4D17-85DD-72E9A7E84201}"/>
                </a:ext>
              </a:extLst>
            </p:cNvPr>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5995;p53">
              <a:extLst>
                <a:ext uri="{FF2B5EF4-FFF2-40B4-BE49-F238E27FC236}">
                  <a16:creationId xmlns:a16="http://schemas.microsoft.com/office/drawing/2014/main" id="{B2888F4A-C0BA-4AF5-9CEE-0875D80433F7}"/>
                </a:ext>
              </a:extLst>
            </p:cNvPr>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5996;p53">
              <a:extLst>
                <a:ext uri="{FF2B5EF4-FFF2-40B4-BE49-F238E27FC236}">
                  <a16:creationId xmlns:a16="http://schemas.microsoft.com/office/drawing/2014/main" id="{07A95E47-4A71-4ED3-87A4-AB47672135A3}"/>
                </a:ext>
              </a:extLst>
            </p:cNvPr>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5997;p53">
              <a:extLst>
                <a:ext uri="{FF2B5EF4-FFF2-40B4-BE49-F238E27FC236}">
                  <a16:creationId xmlns:a16="http://schemas.microsoft.com/office/drawing/2014/main" id="{B0514A2C-C221-406E-9B35-76AE722B7F57}"/>
                </a:ext>
              </a:extLst>
            </p:cNvPr>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5998;p53">
              <a:extLst>
                <a:ext uri="{FF2B5EF4-FFF2-40B4-BE49-F238E27FC236}">
                  <a16:creationId xmlns:a16="http://schemas.microsoft.com/office/drawing/2014/main" id="{413C30C7-497B-4375-92B3-2AD5E0F2E7B1}"/>
                </a:ext>
              </a:extLst>
            </p:cNvPr>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5999;p53">
              <a:extLst>
                <a:ext uri="{FF2B5EF4-FFF2-40B4-BE49-F238E27FC236}">
                  <a16:creationId xmlns:a16="http://schemas.microsoft.com/office/drawing/2014/main" id="{C49B3F02-71E5-4BF6-B325-DF08B46F5988}"/>
                </a:ext>
              </a:extLst>
            </p:cNvPr>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6000;p53">
              <a:extLst>
                <a:ext uri="{FF2B5EF4-FFF2-40B4-BE49-F238E27FC236}">
                  <a16:creationId xmlns:a16="http://schemas.microsoft.com/office/drawing/2014/main" id="{E5E58B1C-CA59-48F7-994E-904F4E8483C8}"/>
                </a:ext>
              </a:extLst>
            </p:cNvPr>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6001;p53">
              <a:extLst>
                <a:ext uri="{FF2B5EF4-FFF2-40B4-BE49-F238E27FC236}">
                  <a16:creationId xmlns:a16="http://schemas.microsoft.com/office/drawing/2014/main" id="{8B315A86-F8D0-47C1-9A00-66960568D160}"/>
                </a:ext>
              </a:extLst>
            </p:cNvPr>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6002;p53">
              <a:extLst>
                <a:ext uri="{FF2B5EF4-FFF2-40B4-BE49-F238E27FC236}">
                  <a16:creationId xmlns:a16="http://schemas.microsoft.com/office/drawing/2014/main" id="{6E2D3621-2792-4E32-88C4-D18284A1635B}"/>
                </a:ext>
              </a:extLst>
            </p:cNvPr>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6003;p53">
              <a:extLst>
                <a:ext uri="{FF2B5EF4-FFF2-40B4-BE49-F238E27FC236}">
                  <a16:creationId xmlns:a16="http://schemas.microsoft.com/office/drawing/2014/main" id="{A6FB60EF-EAAF-4FA4-B35F-F04C1A1E7F7D}"/>
                </a:ext>
              </a:extLst>
            </p:cNvPr>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6004;p53">
              <a:extLst>
                <a:ext uri="{FF2B5EF4-FFF2-40B4-BE49-F238E27FC236}">
                  <a16:creationId xmlns:a16="http://schemas.microsoft.com/office/drawing/2014/main" id="{EB26C3FE-3871-49F3-B9ED-CC710A25446B}"/>
                </a:ext>
              </a:extLst>
            </p:cNvPr>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6005;p53">
              <a:extLst>
                <a:ext uri="{FF2B5EF4-FFF2-40B4-BE49-F238E27FC236}">
                  <a16:creationId xmlns:a16="http://schemas.microsoft.com/office/drawing/2014/main" id="{547FD13B-D4C6-4458-8EF4-23C5E74C49C6}"/>
                </a:ext>
              </a:extLst>
            </p:cNvPr>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6006;p53">
              <a:extLst>
                <a:ext uri="{FF2B5EF4-FFF2-40B4-BE49-F238E27FC236}">
                  <a16:creationId xmlns:a16="http://schemas.microsoft.com/office/drawing/2014/main" id="{7141FC7F-495D-46BE-903B-6BC52BCE9EB0}"/>
                </a:ext>
              </a:extLst>
            </p:cNvPr>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6007;p53">
              <a:extLst>
                <a:ext uri="{FF2B5EF4-FFF2-40B4-BE49-F238E27FC236}">
                  <a16:creationId xmlns:a16="http://schemas.microsoft.com/office/drawing/2014/main" id="{E9DFE652-6C7B-4CD6-9EEC-66EED7D3C283}"/>
                </a:ext>
              </a:extLst>
            </p:cNvPr>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6008;p53">
              <a:extLst>
                <a:ext uri="{FF2B5EF4-FFF2-40B4-BE49-F238E27FC236}">
                  <a16:creationId xmlns:a16="http://schemas.microsoft.com/office/drawing/2014/main" id="{B3162A5B-8509-45CC-83CA-4A2906051CDA}"/>
                </a:ext>
              </a:extLst>
            </p:cNvPr>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6009;p53">
              <a:extLst>
                <a:ext uri="{FF2B5EF4-FFF2-40B4-BE49-F238E27FC236}">
                  <a16:creationId xmlns:a16="http://schemas.microsoft.com/office/drawing/2014/main" id="{ECCF7D70-66AB-4F79-951A-0E0A45393218}"/>
                </a:ext>
              </a:extLst>
            </p:cNvPr>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6010;p53">
              <a:extLst>
                <a:ext uri="{FF2B5EF4-FFF2-40B4-BE49-F238E27FC236}">
                  <a16:creationId xmlns:a16="http://schemas.microsoft.com/office/drawing/2014/main" id="{C77DB9BF-AEF6-41D5-8290-A7E5A0732408}"/>
                </a:ext>
              </a:extLst>
            </p:cNvPr>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6011;p53">
              <a:extLst>
                <a:ext uri="{FF2B5EF4-FFF2-40B4-BE49-F238E27FC236}">
                  <a16:creationId xmlns:a16="http://schemas.microsoft.com/office/drawing/2014/main" id="{691C4779-FF61-449B-B887-8680314F75F3}"/>
                </a:ext>
              </a:extLst>
            </p:cNvPr>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6012;p53">
              <a:extLst>
                <a:ext uri="{FF2B5EF4-FFF2-40B4-BE49-F238E27FC236}">
                  <a16:creationId xmlns:a16="http://schemas.microsoft.com/office/drawing/2014/main" id="{5AD4587B-49FE-4CDB-B974-07455F5BCAC9}"/>
                </a:ext>
              </a:extLst>
            </p:cNvPr>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6013;p53">
              <a:extLst>
                <a:ext uri="{FF2B5EF4-FFF2-40B4-BE49-F238E27FC236}">
                  <a16:creationId xmlns:a16="http://schemas.microsoft.com/office/drawing/2014/main" id="{6DC6B6A6-BC44-4781-B52D-E3B8AC7CE7C4}"/>
                </a:ext>
              </a:extLst>
            </p:cNvPr>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6014;p53">
              <a:extLst>
                <a:ext uri="{FF2B5EF4-FFF2-40B4-BE49-F238E27FC236}">
                  <a16:creationId xmlns:a16="http://schemas.microsoft.com/office/drawing/2014/main" id="{B6F1B932-8ED4-445F-BACC-56FB6394C414}"/>
                </a:ext>
              </a:extLst>
            </p:cNvPr>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6015;p53">
              <a:extLst>
                <a:ext uri="{FF2B5EF4-FFF2-40B4-BE49-F238E27FC236}">
                  <a16:creationId xmlns:a16="http://schemas.microsoft.com/office/drawing/2014/main" id="{53B4BD3C-159C-4501-A1DF-040D9E0721DF}"/>
                </a:ext>
              </a:extLst>
            </p:cNvPr>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6016;p53">
              <a:extLst>
                <a:ext uri="{FF2B5EF4-FFF2-40B4-BE49-F238E27FC236}">
                  <a16:creationId xmlns:a16="http://schemas.microsoft.com/office/drawing/2014/main" id="{C9038267-8558-4089-9467-8BDE5FA097F0}"/>
                </a:ext>
              </a:extLst>
            </p:cNvPr>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6017;p53">
              <a:extLst>
                <a:ext uri="{FF2B5EF4-FFF2-40B4-BE49-F238E27FC236}">
                  <a16:creationId xmlns:a16="http://schemas.microsoft.com/office/drawing/2014/main" id="{07FECF33-AB40-4379-9D4A-E611DE1606D4}"/>
                </a:ext>
              </a:extLst>
            </p:cNvPr>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6018;p53">
              <a:extLst>
                <a:ext uri="{FF2B5EF4-FFF2-40B4-BE49-F238E27FC236}">
                  <a16:creationId xmlns:a16="http://schemas.microsoft.com/office/drawing/2014/main" id="{A61A41F7-AB0F-4648-8CE5-882CF4F5C70F}"/>
                </a:ext>
              </a:extLst>
            </p:cNvPr>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6019;p53">
              <a:extLst>
                <a:ext uri="{FF2B5EF4-FFF2-40B4-BE49-F238E27FC236}">
                  <a16:creationId xmlns:a16="http://schemas.microsoft.com/office/drawing/2014/main" id="{44177AEF-3CC3-4FE3-9FCB-C57EBFFFA35D}"/>
                </a:ext>
              </a:extLst>
            </p:cNvPr>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6020;p53">
              <a:extLst>
                <a:ext uri="{FF2B5EF4-FFF2-40B4-BE49-F238E27FC236}">
                  <a16:creationId xmlns:a16="http://schemas.microsoft.com/office/drawing/2014/main" id="{9D0A98BE-5A9E-4A25-AA0D-A805AC9AF0FB}"/>
                </a:ext>
              </a:extLst>
            </p:cNvPr>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6021;p53">
              <a:extLst>
                <a:ext uri="{FF2B5EF4-FFF2-40B4-BE49-F238E27FC236}">
                  <a16:creationId xmlns:a16="http://schemas.microsoft.com/office/drawing/2014/main" id="{F5AC4DB1-AA76-45AF-AE1C-860E43325400}"/>
                </a:ext>
              </a:extLst>
            </p:cNvPr>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6022;p53">
              <a:extLst>
                <a:ext uri="{FF2B5EF4-FFF2-40B4-BE49-F238E27FC236}">
                  <a16:creationId xmlns:a16="http://schemas.microsoft.com/office/drawing/2014/main" id="{776AB42D-EDF8-4752-8B89-ADD797882B5D}"/>
                </a:ext>
              </a:extLst>
            </p:cNvPr>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6023;p53">
              <a:extLst>
                <a:ext uri="{FF2B5EF4-FFF2-40B4-BE49-F238E27FC236}">
                  <a16:creationId xmlns:a16="http://schemas.microsoft.com/office/drawing/2014/main" id="{0A8F635E-D911-4345-BF5A-7500F393BF6F}"/>
                </a:ext>
              </a:extLst>
            </p:cNvPr>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6024;p53">
              <a:extLst>
                <a:ext uri="{FF2B5EF4-FFF2-40B4-BE49-F238E27FC236}">
                  <a16:creationId xmlns:a16="http://schemas.microsoft.com/office/drawing/2014/main" id="{1588FE1F-7F46-42EF-AAFF-A3C59245DA44}"/>
                </a:ext>
              </a:extLst>
            </p:cNvPr>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6025;p53">
              <a:extLst>
                <a:ext uri="{FF2B5EF4-FFF2-40B4-BE49-F238E27FC236}">
                  <a16:creationId xmlns:a16="http://schemas.microsoft.com/office/drawing/2014/main" id="{12874B35-D365-43FF-B008-2080477CE835}"/>
                </a:ext>
              </a:extLst>
            </p:cNvPr>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6026;p53">
              <a:extLst>
                <a:ext uri="{FF2B5EF4-FFF2-40B4-BE49-F238E27FC236}">
                  <a16:creationId xmlns:a16="http://schemas.microsoft.com/office/drawing/2014/main" id="{E8B707C2-36DD-444D-BCAC-1AB81E77F397}"/>
                </a:ext>
              </a:extLst>
            </p:cNvPr>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6027;p53">
              <a:extLst>
                <a:ext uri="{FF2B5EF4-FFF2-40B4-BE49-F238E27FC236}">
                  <a16:creationId xmlns:a16="http://schemas.microsoft.com/office/drawing/2014/main" id="{2C2E7334-324C-40AD-98CE-49E558AD2E36}"/>
                </a:ext>
              </a:extLst>
            </p:cNvPr>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6028;p53">
              <a:extLst>
                <a:ext uri="{FF2B5EF4-FFF2-40B4-BE49-F238E27FC236}">
                  <a16:creationId xmlns:a16="http://schemas.microsoft.com/office/drawing/2014/main" id="{E2A1DEC3-0E13-45D8-B15D-7F2505E85F5A}"/>
                </a:ext>
              </a:extLst>
            </p:cNvPr>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6029;p53">
              <a:extLst>
                <a:ext uri="{FF2B5EF4-FFF2-40B4-BE49-F238E27FC236}">
                  <a16:creationId xmlns:a16="http://schemas.microsoft.com/office/drawing/2014/main" id="{1AA98156-C9D7-468F-A38A-C0E6FED365BC}"/>
                </a:ext>
              </a:extLst>
            </p:cNvPr>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6030;p53">
              <a:extLst>
                <a:ext uri="{FF2B5EF4-FFF2-40B4-BE49-F238E27FC236}">
                  <a16:creationId xmlns:a16="http://schemas.microsoft.com/office/drawing/2014/main" id="{5DB5C258-EC46-4974-AE59-F4F2B9BD1B01}"/>
                </a:ext>
              </a:extLst>
            </p:cNvPr>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6031;p53">
              <a:extLst>
                <a:ext uri="{FF2B5EF4-FFF2-40B4-BE49-F238E27FC236}">
                  <a16:creationId xmlns:a16="http://schemas.microsoft.com/office/drawing/2014/main" id="{C919CE71-738B-4D8F-B5BC-59B5AE18D72E}"/>
                </a:ext>
              </a:extLst>
            </p:cNvPr>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6032;p53">
              <a:extLst>
                <a:ext uri="{FF2B5EF4-FFF2-40B4-BE49-F238E27FC236}">
                  <a16:creationId xmlns:a16="http://schemas.microsoft.com/office/drawing/2014/main" id="{0AF189D8-0F66-4CAF-AFC5-D3F98022B31F}"/>
                </a:ext>
              </a:extLst>
            </p:cNvPr>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6033;p53">
              <a:extLst>
                <a:ext uri="{FF2B5EF4-FFF2-40B4-BE49-F238E27FC236}">
                  <a16:creationId xmlns:a16="http://schemas.microsoft.com/office/drawing/2014/main" id="{8A7FC660-3DF0-4791-80A9-22CD2C8D0957}"/>
                </a:ext>
              </a:extLst>
            </p:cNvPr>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6034;p53">
              <a:extLst>
                <a:ext uri="{FF2B5EF4-FFF2-40B4-BE49-F238E27FC236}">
                  <a16:creationId xmlns:a16="http://schemas.microsoft.com/office/drawing/2014/main" id="{3FF5D30B-EE6B-4AE2-AF34-1CF5526FE389}"/>
                </a:ext>
              </a:extLst>
            </p:cNvPr>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6035;p53">
              <a:extLst>
                <a:ext uri="{FF2B5EF4-FFF2-40B4-BE49-F238E27FC236}">
                  <a16:creationId xmlns:a16="http://schemas.microsoft.com/office/drawing/2014/main" id="{AEE3F4FE-4F1C-471A-832D-70D6D294B7BB}"/>
                </a:ext>
              </a:extLst>
            </p:cNvPr>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6036;p53">
              <a:extLst>
                <a:ext uri="{FF2B5EF4-FFF2-40B4-BE49-F238E27FC236}">
                  <a16:creationId xmlns:a16="http://schemas.microsoft.com/office/drawing/2014/main" id="{6888A730-8A8D-4C4E-A485-1EF35F7A00C5}"/>
                </a:ext>
              </a:extLst>
            </p:cNvPr>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6037;p53">
              <a:extLst>
                <a:ext uri="{FF2B5EF4-FFF2-40B4-BE49-F238E27FC236}">
                  <a16:creationId xmlns:a16="http://schemas.microsoft.com/office/drawing/2014/main" id="{047D81D0-5D49-41AC-AB74-F1FA7375ECEE}"/>
                </a:ext>
              </a:extLst>
            </p:cNvPr>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6038;p53">
              <a:extLst>
                <a:ext uri="{FF2B5EF4-FFF2-40B4-BE49-F238E27FC236}">
                  <a16:creationId xmlns:a16="http://schemas.microsoft.com/office/drawing/2014/main" id="{A6E84274-A1EB-42FB-B526-3A457F1BD2A6}"/>
                </a:ext>
              </a:extLst>
            </p:cNvPr>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6039;p53">
              <a:extLst>
                <a:ext uri="{FF2B5EF4-FFF2-40B4-BE49-F238E27FC236}">
                  <a16:creationId xmlns:a16="http://schemas.microsoft.com/office/drawing/2014/main" id="{410D2717-82F8-4A5C-B417-406D55A742DB}"/>
                </a:ext>
              </a:extLst>
            </p:cNvPr>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6040;p53">
              <a:extLst>
                <a:ext uri="{FF2B5EF4-FFF2-40B4-BE49-F238E27FC236}">
                  <a16:creationId xmlns:a16="http://schemas.microsoft.com/office/drawing/2014/main" id="{CB6EBE33-CA9B-495C-862D-ED2B2B0535D3}"/>
                </a:ext>
              </a:extLst>
            </p:cNvPr>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6041;p53">
              <a:extLst>
                <a:ext uri="{FF2B5EF4-FFF2-40B4-BE49-F238E27FC236}">
                  <a16:creationId xmlns:a16="http://schemas.microsoft.com/office/drawing/2014/main" id="{A47CF838-7B97-4B21-A2CD-3228A2727D37}"/>
                </a:ext>
              </a:extLst>
            </p:cNvPr>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6042;p53">
              <a:extLst>
                <a:ext uri="{FF2B5EF4-FFF2-40B4-BE49-F238E27FC236}">
                  <a16:creationId xmlns:a16="http://schemas.microsoft.com/office/drawing/2014/main" id="{8FDCABCB-B96B-4FFB-8076-8CB9281065DE}"/>
                </a:ext>
              </a:extLst>
            </p:cNvPr>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6043;p53">
              <a:extLst>
                <a:ext uri="{FF2B5EF4-FFF2-40B4-BE49-F238E27FC236}">
                  <a16:creationId xmlns:a16="http://schemas.microsoft.com/office/drawing/2014/main" id="{6E9F45E1-A467-44C5-8F74-35FC18000FAC}"/>
                </a:ext>
              </a:extLst>
            </p:cNvPr>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6044;p53">
              <a:extLst>
                <a:ext uri="{FF2B5EF4-FFF2-40B4-BE49-F238E27FC236}">
                  <a16:creationId xmlns:a16="http://schemas.microsoft.com/office/drawing/2014/main" id="{7B657EA3-1A36-4EC4-BA21-B7B9348F9E2B}"/>
                </a:ext>
              </a:extLst>
            </p:cNvPr>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6045;p53">
              <a:extLst>
                <a:ext uri="{FF2B5EF4-FFF2-40B4-BE49-F238E27FC236}">
                  <a16:creationId xmlns:a16="http://schemas.microsoft.com/office/drawing/2014/main" id="{5974AC36-3900-4CD9-9F54-086693DBF4DF}"/>
                </a:ext>
              </a:extLst>
            </p:cNvPr>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6046;p53">
              <a:extLst>
                <a:ext uri="{FF2B5EF4-FFF2-40B4-BE49-F238E27FC236}">
                  <a16:creationId xmlns:a16="http://schemas.microsoft.com/office/drawing/2014/main" id="{C5BA8E79-ED28-4327-BDE2-87C8319804EE}"/>
                </a:ext>
              </a:extLst>
            </p:cNvPr>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6047;p53">
              <a:extLst>
                <a:ext uri="{FF2B5EF4-FFF2-40B4-BE49-F238E27FC236}">
                  <a16:creationId xmlns:a16="http://schemas.microsoft.com/office/drawing/2014/main" id="{FAE61CA8-0F2A-44DB-A9C3-1514E3470E7F}"/>
                </a:ext>
              </a:extLst>
            </p:cNvPr>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6048;p53">
              <a:extLst>
                <a:ext uri="{FF2B5EF4-FFF2-40B4-BE49-F238E27FC236}">
                  <a16:creationId xmlns:a16="http://schemas.microsoft.com/office/drawing/2014/main" id="{68D34809-DF44-4E34-970D-F2596D20F199}"/>
                </a:ext>
              </a:extLst>
            </p:cNvPr>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6049;p53">
              <a:extLst>
                <a:ext uri="{FF2B5EF4-FFF2-40B4-BE49-F238E27FC236}">
                  <a16:creationId xmlns:a16="http://schemas.microsoft.com/office/drawing/2014/main" id="{ADAF6389-3CCD-464A-BD1B-BB9EE004C758}"/>
                </a:ext>
              </a:extLst>
            </p:cNvPr>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6050;p53">
              <a:extLst>
                <a:ext uri="{FF2B5EF4-FFF2-40B4-BE49-F238E27FC236}">
                  <a16:creationId xmlns:a16="http://schemas.microsoft.com/office/drawing/2014/main" id="{992CDA3B-72C3-42CB-A5D6-AF406F190B82}"/>
                </a:ext>
              </a:extLst>
            </p:cNvPr>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6051;p53">
              <a:extLst>
                <a:ext uri="{FF2B5EF4-FFF2-40B4-BE49-F238E27FC236}">
                  <a16:creationId xmlns:a16="http://schemas.microsoft.com/office/drawing/2014/main" id="{898B1040-3C2A-4B78-8AFB-69C3C32D0ECA}"/>
                </a:ext>
              </a:extLst>
            </p:cNvPr>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6052;p53">
              <a:extLst>
                <a:ext uri="{FF2B5EF4-FFF2-40B4-BE49-F238E27FC236}">
                  <a16:creationId xmlns:a16="http://schemas.microsoft.com/office/drawing/2014/main" id="{E8CA2766-FFB9-4582-82B2-7E7A82BB0901}"/>
                </a:ext>
              </a:extLst>
            </p:cNvPr>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6053;p53">
              <a:extLst>
                <a:ext uri="{FF2B5EF4-FFF2-40B4-BE49-F238E27FC236}">
                  <a16:creationId xmlns:a16="http://schemas.microsoft.com/office/drawing/2014/main" id="{4DAD5E51-E015-4E68-B150-DA6469B889FC}"/>
                </a:ext>
              </a:extLst>
            </p:cNvPr>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6054;p53">
              <a:extLst>
                <a:ext uri="{FF2B5EF4-FFF2-40B4-BE49-F238E27FC236}">
                  <a16:creationId xmlns:a16="http://schemas.microsoft.com/office/drawing/2014/main" id="{06EF7AB1-2B66-4157-B58A-0B5B1D0E41AA}"/>
                </a:ext>
              </a:extLst>
            </p:cNvPr>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6055;p53">
              <a:extLst>
                <a:ext uri="{FF2B5EF4-FFF2-40B4-BE49-F238E27FC236}">
                  <a16:creationId xmlns:a16="http://schemas.microsoft.com/office/drawing/2014/main" id="{A7F0B423-1BE9-4C70-8970-83655D6E9F00}"/>
                </a:ext>
              </a:extLst>
            </p:cNvPr>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6056;p53">
              <a:extLst>
                <a:ext uri="{FF2B5EF4-FFF2-40B4-BE49-F238E27FC236}">
                  <a16:creationId xmlns:a16="http://schemas.microsoft.com/office/drawing/2014/main" id="{F8934D4F-DB0D-470A-A059-76F3A7898F4E}"/>
                </a:ext>
              </a:extLst>
            </p:cNvPr>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6057;p53">
              <a:extLst>
                <a:ext uri="{FF2B5EF4-FFF2-40B4-BE49-F238E27FC236}">
                  <a16:creationId xmlns:a16="http://schemas.microsoft.com/office/drawing/2014/main" id="{9F4C1390-2770-404E-909F-D4B4720F4216}"/>
                </a:ext>
              </a:extLst>
            </p:cNvPr>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6058;p53">
              <a:extLst>
                <a:ext uri="{FF2B5EF4-FFF2-40B4-BE49-F238E27FC236}">
                  <a16:creationId xmlns:a16="http://schemas.microsoft.com/office/drawing/2014/main" id="{8D7E54D0-689E-4D38-A110-192423239B82}"/>
                </a:ext>
              </a:extLst>
            </p:cNvPr>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6059;p53">
              <a:extLst>
                <a:ext uri="{FF2B5EF4-FFF2-40B4-BE49-F238E27FC236}">
                  <a16:creationId xmlns:a16="http://schemas.microsoft.com/office/drawing/2014/main" id="{24647E34-C81D-490A-950F-139809E1AE98}"/>
                </a:ext>
              </a:extLst>
            </p:cNvPr>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6060;p53">
              <a:extLst>
                <a:ext uri="{FF2B5EF4-FFF2-40B4-BE49-F238E27FC236}">
                  <a16:creationId xmlns:a16="http://schemas.microsoft.com/office/drawing/2014/main" id="{D990C205-90AA-477C-86A4-773065ACF19C}"/>
                </a:ext>
              </a:extLst>
            </p:cNvPr>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6061;p53">
              <a:extLst>
                <a:ext uri="{FF2B5EF4-FFF2-40B4-BE49-F238E27FC236}">
                  <a16:creationId xmlns:a16="http://schemas.microsoft.com/office/drawing/2014/main" id="{AF6FF9B5-DB3B-4F46-8948-61814BFFCB12}"/>
                </a:ext>
              </a:extLst>
            </p:cNvPr>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6062;p53">
              <a:extLst>
                <a:ext uri="{FF2B5EF4-FFF2-40B4-BE49-F238E27FC236}">
                  <a16:creationId xmlns:a16="http://schemas.microsoft.com/office/drawing/2014/main" id="{FD1F4AB0-51A2-4220-82A9-4603DCAE34DC}"/>
                </a:ext>
              </a:extLst>
            </p:cNvPr>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6063;p53">
              <a:extLst>
                <a:ext uri="{FF2B5EF4-FFF2-40B4-BE49-F238E27FC236}">
                  <a16:creationId xmlns:a16="http://schemas.microsoft.com/office/drawing/2014/main" id="{389366CA-949D-473A-A78E-F11C79815693}"/>
                </a:ext>
              </a:extLst>
            </p:cNvPr>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6064;p53">
              <a:extLst>
                <a:ext uri="{FF2B5EF4-FFF2-40B4-BE49-F238E27FC236}">
                  <a16:creationId xmlns:a16="http://schemas.microsoft.com/office/drawing/2014/main" id="{FEEA50C1-60B8-4477-80CE-C61E2361E51E}"/>
                </a:ext>
              </a:extLst>
            </p:cNvPr>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6065;p53">
              <a:extLst>
                <a:ext uri="{FF2B5EF4-FFF2-40B4-BE49-F238E27FC236}">
                  <a16:creationId xmlns:a16="http://schemas.microsoft.com/office/drawing/2014/main" id="{30F500EB-8A99-4D6C-885C-1A588B416C07}"/>
                </a:ext>
              </a:extLst>
            </p:cNvPr>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6066;p53">
              <a:extLst>
                <a:ext uri="{FF2B5EF4-FFF2-40B4-BE49-F238E27FC236}">
                  <a16:creationId xmlns:a16="http://schemas.microsoft.com/office/drawing/2014/main" id="{CC04B46D-EC6F-48A5-9E79-C545ABEA4BC9}"/>
                </a:ext>
              </a:extLst>
            </p:cNvPr>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6067;p53">
              <a:extLst>
                <a:ext uri="{FF2B5EF4-FFF2-40B4-BE49-F238E27FC236}">
                  <a16:creationId xmlns:a16="http://schemas.microsoft.com/office/drawing/2014/main" id="{A2B77EA1-5816-4920-B30A-962171524DF0}"/>
                </a:ext>
              </a:extLst>
            </p:cNvPr>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6068;p53">
              <a:extLst>
                <a:ext uri="{FF2B5EF4-FFF2-40B4-BE49-F238E27FC236}">
                  <a16:creationId xmlns:a16="http://schemas.microsoft.com/office/drawing/2014/main" id="{29780194-ADB5-49C1-ADDD-E245F34E9C3E}"/>
                </a:ext>
              </a:extLst>
            </p:cNvPr>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6069;p53">
              <a:extLst>
                <a:ext uri="{FF2B5EF4-FFF2-40B4-BE49-F238E27FC236}">
                  <a16:creationId xmlns:a16="http://schemas.microsoft.com/office/drawing/2014/main" id="{366D1469-6256-4704-9205-0E330BA09F39}"/>
                </a:ext>
              </a:extLst>
            </p:cNvPr>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6070;p53">
              <a:extLst>
                <a:ext uri="{FF2B5EF4-FFF2-40B4-BE49-F238E27FC236}">
                  <a16:creationId xmlns:a16="http://schemas.microsoft.com/office/drawing/2014/main" id="{4EFC8649-A2AF-48C6-93AD-7DE76EFA662E}"/>
                </a:ext>
              </a:extLst>
            </p:cNvPr>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6071;p53">
              <a:extLst>
                <a:ext uri="{FF2B5EF4-FFF2-40B4-BE49-F238E27FC236}">
                  <a16:creationId xmlns:a16="http://schemas.microsoft.com/office/drawing/2014/main" id="{7E9571EF-4FBF-4FB3-958B-7D3FADDF5151}"/>
                </a:ext>
              </a:extLst>
            </p:cNvPr>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6072;p53">
              <a:extLst>
                <a:ext uri="{FF2B5EF4-FFF2-40B4-BE49-F238E27FC236}">
                  <a16:creationId xmlns:a16="http://schemas.microsoft.com/office/drawing/2014/main" id="{D4517087-4F11-4F52-8EC2-0621210AB992}"/>
                </a:ext>
              </a:extLst>
            </p:cNvPr>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6073;p53">
              <a:extLst>
                <a:ext uri="{FF2B5EF4-FFF2-40B4-BE49-F238E27FC236}">
                  <a16:creationId xmlns:a16="http://schemas.microsoft.com/office/drawing/2014/main" id="{D3E74C03-F9DC-4A69-B367-78EED9411751}"/>
                </a:ext>
              </a:extLst>
            </p:cNvPr>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6074;p53">
              <a:extLst>
                <a:ext uri="{FF2B5EF4-FFF2-40B4-BE49-F238E27FC236}">
                  <a16:creationId xmlns:a16="http://schemas.microsoft.com/office/drawing/2014/main" id="{7EB78284-A67E-42BD-AE34-4D904993C384}"/>
                </a:ext>
              </a:extLst>
            </p:cNvPr>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6075;p53">
              <a:extLst>
                <a:ext uri="{FF2B5EF4-FFF2-40B4-BE49-F238E27FC236}">
                  <a16:creationId xmlns:a16="http://schemas.microsoft.com/office/drawing/2014/main" id="{F5089B35-D3C9-4776-B910-3609F1ACFCDF}"/>
                </a:ext>
              </a:extLst>
            </p:cNvPr>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6076;p53">
              <a:extLst>
                <a:ext uri="{FF2B5EF4-FFF2-40B4-BE49-F238E27FC236}">
                  <a16:creationId xmlns:a16="http://schemas.microsoft.com/office/drawing/2014/main" id="{13B54913-EF6A-4849-974D-C691889D6F36}"/>
                </a:ext>
              </a:extLst>
            </p:cNvPr>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6077;p53">
              <a:extLst>
                <a:ext uri="{FF2B5EF4-FFF2-40B4-BE49-F238E27FC236}">
                  <a16:creationId xmlns:a16="http://schemas.microsoft.com/office/drawing/2014/main" id="{6EFD8934-8EE3-4A30-A44F-309C2BA8B980}"/>
                </a:ext>
              </a:extLst>
            </p:cNvPr>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6078;p53">
              <a:extLst>
                <a:ext uri="{FF2B5EF4-FFF2-40B4-BE49-F238E27FC236}">
                  <a16:creationId xmlns:a16="http://schemas.microsoft.com/office/drawing/2014/main" id="{A82A8A1E-C502-4F00-8B34-E0D76C2559F9}"/>
                </a:ext>
              </a:extLst>
            </p:cNvPr>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6079;p53">
              <a:extLst>
                <a:ext uri="{FF2B5EF4-FFF2-40B4-BE49-F238E27FC236}">
                  <a16:creationId xmlns:a16="http://schemas.microsoft.com/office/drawing/2014/main" id="{BB1979FA-84C7-40C1-B605-7551BAFD4E45}"/>
                </a:ext>
              </a:extLst>
            </p:cNvPr>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6080;p53">
              <a:extLst>
                <a:ext uri="{FF2B5EF4-FFF2-40B4-BE49-F238E27FC236}">
                  <a16:creationId xmlns:a16="http://schemas.microsoft.com/office/drawing/2014/main" id="{23C5A472-D484-42AC-85BD-AA7FFAD66C6E}"/>
                </a:ext>
              </a:extLst>
            </p:cNvPr>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6081;p53">
              <a:extLst>
                <a:ext uri="{FF2B5EF4-FFF2-40B4-BE49-F238E27FC236}">
                  <a16:creationId xmlns:a16="http://schemas.microsoft.com/office/drawing/2014/main" id="{252C52CF-C7FA-4F92-AA45-8CE7A7632365}"/>
                </a:ext>
              </a:extLst>
            </p:cNvPr>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6082;p53">
              <a:extLst>
                <a:ext uri="{FF2B5EF4-FFF2-40B4-BE49-F238E27FC236}">
                  <a16:creationId xmlns:a16="http://schemas.microsoft.com/office/drawing/2014/main" id="{6B494100-5257-4344-A854-2948DB3CC0DE}"/>
                </a:ext>
              </a:extLst>
            </p:cNvPr>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6083;p53">
              <a:extLst>
                <a:ext uri="{FF2B5EF4-FFF2-40B4-BE49-F238E27FC236}">
                  <a16:creationId xmlns:a16="http://schemas.microsoft.com/office/drawing/2014/main" id="{CF562A89-3371-40A3-A686-EB072F2F9B2A}"/>
                </a:ext>
              </a:extLst>
            </p:cNvPr>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6084;p53">
              <a:extLst>
                <a:ext uri="{FF2B5EF4-FFF2-40B4-BE49-F238E27FC236}">
                  <a16:creationId xmlns:a16="http://schemas.microsoft.com/office/drawing/2014/main" id="{246EAE61-BA84-449D-BBD5-BBF8AAC1E2ED}"/>
                </a:ext>
              </a:extLst>
            </p:cNvPr>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6085;p53">
              <a:extLst>
                <a:ext uri="{FF2B5EF4-FFF2-40B4-BE49-F238E27FC236}">
                  <a16:creationId xmlns:a16="http://schemas.microsoft.com/office/drawing/2014/main" id="{3F03BAB4-DC37-4793-AC41-D0A3070B2634}"/>
                </a:ext>
              </a:extLst>
            </p:cNvPr>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6086;p53">
              <a:extLst>
                <a:ext uri="{FF2B5EF4-FFF2-40B4-BE49-F238E27FC236}">
                  <a16:creationId xmlns:a16="http://schemas.microsoft.com/office/drawing/2014/main" id="{F869132E-ECD9-4803-B1CD-89847C939809}"/>
                </a:ext>
              </a:extLst>
            </p:cNvPr>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6087;p53">
              <a:extLst>
                <a:ext uri="{FF2B5EF4-FFF2-40B4-BE49-F238E27FC236}">
                  <a16:creationId xmlns:a16="http://schemas.microsoft.com/office/drawing/2014/main" id="{2516BC4D-666D-4E32-B334-D526FE6F236A}"/>
                </a:ext>
              </a:extLst>
            </p:cNvPr>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6088;p53">
              <a:extLst>
                <a:ext uri="{FF2B5EF4-FFF2-40B4-BE49-F238E27FC236}">
                  <a16:creationId xmlns:a16="http://schemas.microsoft.com/office/drawing/2014/main" id="{5600C2AB-76BD-4D36-AF0B-992888DCEBD1}"/>
                </a:ext>
              </a:extLst>
            </p:cNvPr>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6089;p53">
              <a:extLst>
                <a:ext uri="{FF2B5EF4-FFF2-40B4-BE49-F238E27FC236}">
                  <a16:creationId xmlns:a16="http://schemas.microsoft.com/office/drawing/2014/main" id="{6173E276-A895-4235-88BD-E77E420B8B45}"/>
                </a:ext>
              </a:extLst>
            </p:cNvPr>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6090;p53">
              <a:extLst>
                <a:ext uri="{FF2B5EF4-FFF2-40B4-BE49-F238E27FC236}">
                  <a16:creationId xmlns:a16="http://schemas.microsoft.com/office/drawing/2014/main" id="{0C8A61BC-C171-4B8C-97A6-2F8C5D66C871}"/>
                </a:ext>
              </a:extLst>
            </p:cNvPr>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6091;p53">
              <a:extLst>
                <a:ext uri="{FF2B5EF4-FFF2-40B4-BE49-F238E27FC236}">
                  <a16:creationId xmlns:a16="http://schemas.microsoft.com/office/drawing/2014/main" id="{B84CE719-12E8-46F0-BF31-DCA0EDC72DFA}"/>
                </a:ext>
              </a:extLst>
            </p:cNvPr>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6092;p53">
              <a:extLst>
                <a:ext uri="{FF2B5EF4-FFF2-40B4-BE49-F238E27FC236}">
                  <a16:creationId xmlns:a16="http://schemas.microsoft.com/office/drawing/2014/main" id="{2C8ED8AB-9401-4C29-AD33-B97491722487}"/>
                </a:ext>
              </a:extLst>
            </p:cNvPr>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6093;p53">
              <a:extLst>
                <a:ext uri="{FF2B5EF4-FFF2-40B4-BE49-F238E27FC236}">
                  <a16:creationId xmlns:a16="http://schemas.microsoft.com/office/drawing/2014/main" id="{C24DDD1F-DBE9-4656-A5B4-0866EF9C6428}"/>
                </a:ext>
              </a:extLst>
            </p:cNvPr>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6094;p53">
              <a:extLst>
                <a:ext uri="{FF2B5EF4-FFF2-40B4-BE49-F238E27FC236}">
                  <a16:creationId xmlns:a16="http://schemas.microsoft.com/office/drawing/2014/main" id="{8EC575ED-40C8-4244-8D8F-DB06205225ED}"/>
                </a:ext>
              </a:extLst>
            </p:cNvPr>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6095;p53">
              <a:extLst>
                <a:ext uri="{FF2B5EF4-FFF2-40B4-BE49-F238E27FC236}">
                  <a16:creationId xmlns:a16="http://schemas.microsoft.com/office/drawing/2014/main" id="{FCE07493-A8CD-4971-B8C7-44CBA38981E6}"/>
                </a:ext>
              </a:extLst>
            </p:cNvPr>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6096;p53">
              <a:extLst>
                <a:ext uri="{FF2B5EF4-FFF2-40B4-BE49-F238E27FC236}">
                  <a16:creationId xmlns:a16="http://schemas.microsoft.com/office/drawing/2014/main" id="{AFD48557-7536-49F3-BF93-A259EF846616}"/>
                </a:ext>
              </a:extLst>
            </p:cNvPr>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6097;p53">
              <a:extLst>
                <a:ext uri="{FF2B5EF4-FFF2-40B4-BE49-F238E27FC236}">
                  <a16:creationId xmlns:a16="http://schemas.microsoft.com/office/drawing/2014/main" id="{C1DE040C-CE91-450F-9CE8-4256B4F73873}"/>
                </a:ext>
              </a:extLst>
            </p:cNvPr>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6098;p53">
              <a:extLst>
                <a:ext uri="{FF2B5EF4-FFF2-40B4-BE49-F238E27FC236}">
                  <a16:creationId xmlns:a16="http://schemas.microsoft.com/office/drawing/2014/main" id="{5424E6DA-E853-4B6D-9454-354717CC6902}"/>
                </a:ext>
              </a:extLst>
            </p:cNvPr>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6099;p53">
              <a:extLst>
                <a:ext uri="{FF2B5EF4-FFF2-40B4-BE49-F238E27FC236}">
                  <a16:creationId xmlns:a16="http://schemas.microsoft.com/office/drawing/2014/main" id="{5AA43F1B-2E05-44A6-AF5D-594FCE3B0B9C}"/>
                </a:ext>
              </a:extLst>
            </p:cNvPr>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6100;p53">
              <a:extLst>
                <a:ext uri="{FF2B5EF4-FFF2-40B4-BE49-F238E27FC236}">
                  <a16:creationId xmlns:a16="http://schemas.microsoft.com/office/drawing/2014/main" id="{DC0E038F-259F-426F-A3F8-E24D8D70DAA4}"/>
                </a:ext>
              </a:extLst>
            </p:cNvPr>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6101;p53">
              <a:extLst>
                <a:ext uri="{FF2B5EF4-FFF2-40B4-BE49-F238E27FC236}">
                  <a16:creationId xmlns:a16="http://schemas.microsoft.com/office/drawing/2014/main" id="{203E2D9E-F0BD-47FA-99F4-EA8F53BEDEA5}"/>
                </a:ext>
              </a:extLst>
            </p:cNvPr>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6102;p53">
              <a:extLst>
                <a:ext uri="{FF2B5EF4-FFF2-40B4-BE49-F238E27FC236}">
                  <a16:creationId xmlns:a16="http://schemas.microsoft.com/office/drawing/2014/main" id="{1A2E15C3-B79B-4FE1-BC17-C7D9353D880A}"/>
                </a:ext>
              </a:extLst>
            </p:cNvPr>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6103;p53">
              <a:extLst>
                <a:ext uri="{FF2B5EF4-FFF2-40B4-BE49-F238E27FC236}">
                  <a16:creationId xmlns:a16="http://schemas.microsoft.com/office/drawing/2014/main" id="{18978695-6E29-473E-8285-60772363B01A}"/>
                </a:ext>
              </a:extLst>
            </p:cNvPr>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6104;p53">
              <a:extLst>
                <a:ext uri="{FF2B5EF4-FFF2-40B4-BE49-F238E27FC236}">
                  <a16:creationId xmlns:a16="http://schemas.microsoft.com/office/drawing/2014/main" id="{EC510B0C-F000-48D9-81D4-CD5438879E50}"/>
                </a:ext>
              </a:extLst>
            </p:cNvPr>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6105;p53">
              <a:extLst>
                <a:ext uri="{FF2B5EF4-FFF2-40B4-BE49-F238E27FC236}">
                  <a16:creationId xmlns:a16="http://schemas.microsoft.com/office/drawing/2014/main" id="{9FBD342B-5CE1-494A-8E19-22B1DCBAABDC}"/>
                </a:ext>
              </a:extLst>
            </p:cNvPr>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6106;p53">
              <a:extLst>
                <a:ext uri="{FF2B5EF4-FFF2-40B4-BE49-F238E27FC236}">
                  <a16:creationId xmlns:a16="http://schemas.microsoft.com/office/drawing/2014/main" id="{1F1B7CEA-38B9-4BCE-926D-959B2209A592}"/>
                </a:ext>
              </a:extLst>
            </p:cNvPr>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6107;p53">
              <a:extLst>
                <a:ext uri="{FF2B5EF4-FFF2-40B4-BE49-F238E27FC236}">
                  <a16:creationId xmlns:a16="http://schemas.microsoft.com/office/drawing/2014/main" id="{0DA174FA-E71E-4A01-9DEF-03439F2C30A0}"/>
                </a:ext>
              </a:extLst>
            </p:cNvPr>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6108;p53">
              <a:extLst>
                <a:ext uri="{FF2B5EF4-FFF2-40B4-BE49-F238E27FC236}">
                  <a16:creationId xmlns:a16="http://schemas.microsoft.com/office/drawing/2014/main" id="{32BC4F14-4A74-4DDB-84F0-52CF9D9161B6}"/>
                </a:ext>
              </a:extLst>
            </p:cNvPr>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6109;p53">
              <a:extLst>
                <a:ext uri="{FF2B5EF4-FFF2-40B4-BE49-F238E27FC236}">
                  <a16:creationId xmlns:a16="http://schemas.microsoft.com/office/drawing/2014/main" id="{764E1A15-7B3D-45CE-B7EF-EA0C7B72C900}"/>
                </a:ext>
              </a:extLst>
            </p:cNvPr>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6110;p53">
              <a:extLst>
                <a:ext uri="{FF2B5EF4-FFF2-40B4-BE49-F238E27FC236}">
                  <a16:creationId xmlns:a16="http://schemas.microsoft.com/office/drawing/2014/main" id="{A7FFCB64-5196-4692-9740-C7C112F3F7B9}"/>
                </a:ext>
              </a:extLst>
            </p:cNvPr>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6111;p53">
              <a:extLst>
                <a:ext uri="{FF2B5EF4-FFF2-40B4-BE49-F238E27FC236}">
                  <a16:creationId xmlns:a16="http://schemas.microsoft.com/office/drawing/2014/main" id="{0D884332-28F3-4978-BFA3-0EDAB0420DC8}"/>
                </a:ext>
              </a:extLst>
            </p:cNvPr>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6112;p53">
              <a:extLst>
                <a:ext uri="{FF2B5EF4-FFF2-40B4-BE49-F238E27FC236}">
                  <a16:creationId xmlns:a16="http://schemas.microsoft.com/office/drawing/2014/main" id="{A3798623-2C11-4FF2-9067-65D4EDC0B3E0}"/>
                </a:ext>
              </a:extLst>
            </p:cNvPr>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6113;p53">
              <a:extLst>
                <a:ext uri="{FF2B5EF4-FFF2-40B4-BE49-F238E27FC236}">
                  <a16:creationId xmlns:a16="http://schemas.microsoft.com/office/drawing/2014/main" id="{01B37591-ACA4-4F11-9C85-2A3CAEF07ECB}"/>
                </a:ext>
              </a:extLst>
            </p:cNvPr>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6114;p53">
              <a:extLst>
                <a:ext uri="{FF2B5EF4-FFF2-40B4-BE49-F238E27FC236}">
                  <a16:creationId xmlns:a16="http://schemas.microsoft.com/office/drawing/2014/main" id="{AD4F9D26-4746-4F5C-8FD1-96CC6EB5CD52}"/>
                </a:ext>
              </a:extLst>
            </p:cNvPr>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6115;p53">
              <a:extLst>
                <a:ext uri="{FF2B5EF4-FFF2-40B4-BE49-F238E27FC236}">
                  <a16:creationId xmlns:a16="http://schemas.microsoft.com/office/drawing/2014/main" id="{EDE2495C-7103-4006-928F-734CC901F474}"/>
                </a:ext>
              </a:extLst>
            </p:cNvPr>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6116;p53">
              <a:extLst>
                <a:ext uri="{FF2B5EF4-FFF2-40B4-BE49-F238E27FC236}">
                  <a16:creationId xmlns:a16="http://schemas.microsoft.com/office/drawing/2014/main" id="{578FCD14-D0A3-4EBF-A6B5-7F0489C4283F}"/>
                </a:ext>
              </a:extLst>
            </p:cNvPr>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6117;p53">
              <a:extLst>
                <a:ext uri="{FF2B5EF4-FFF2-40B4-BE49-F238E27FC236}">
                  <a16:creationId xmlns:a16="http://schemas.microsoft.com/office/drawing/2014/main" id="{DDA4366D-FEF2-42A7-AC53-600186D78486}"/>
                </a:ext>
              </a:extLst>
            </p:cNvPr>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6118;p53">
              <a:extLst>
                <a:ext uri="{FF2B5EF4-FFF2-40B4-BE49-F238E27FC236}">
                  <a16:creationId xmlns:a16="http://schemas.microsoft.com/office/drawing/2014/main" id="{AE3EC9F0-8F39-4EC1-B801-7D3BFA3DB699}"/>
                </a:ext>
              </a:extLst>
            </p:cNvPr>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6119;p53">
              <a:extLst>
                <a:ext uri="{FF2B5EF4-FFF2-40B4-BE49-F238E27FC236}">
                  <a16:creationId xmlns:a16="http://schemas.microsoft.com/office/drawing/2014/main" id="{AA691B46-5C60-4B7B-8D3A-5A2E5D771122}"/>
                </a:ext>
              </a:extLst>
            </p:cNvPr>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6120;p53">
              <a:extLst>
                <a:ext uri="{FF2B5EF4-FFF2-40B4-BE49-F238E27FC236}">
                  <a16:creationId xmlns:a16="http://schemas.microsoft.com/office/drawing/2014/main" id="{CAD22FF4-CFF1-456C-BBB2-B2A180108DBF}"/>
                </a:ext>
              </a:extLst>
            </p:cNvPr>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6121;p53">
              <a:extLst>
                <a:ext uri="{FF2B5EF4-FFF2-40B4-BE49-F238E27FC236}">
                  <a16:creationId xmlns:a16="http://schemas.microsoft.com/office/drawing/2014/main" id="{007354C8-0483-4752-8CAF-8E3EA63880FB}"/>
                </a:ext>
              </a:extLst>
            </p:cNvPr>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6122;p53">
              <a:extLst>
                <a:ext uri="{FF2B5EF4-FFF2-40B4-BE49-F238E27FC236}">
                  <a16:creationId xmlns:a16="http://schemas.microsoft.com/office/drawing/2014/main" id="{0F3CBCDF-89AD-4453-BA9C-3049FFBBBEB3}"/>
                </a:ext>
              </a:extLst>
            </p:cNvPr>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6123;p53">
              <a:extLst>
                <a:ext uri="{FF2B5EF4-FFF2-40B4-BE49-F238E27FC236}">
                  <a16:creationId xmlns:a16="http://schemas.microsoft.com/office/drawing/2014/main" id="{AA11BB51-6C3A-4943-A04E-BB9A62D1A1AF}"/>
                </a:ext>
              </a:extLst>
            </p:cNvPr>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6124;p53">
              <a:extLst>
                <a:ext uri="{FF2B5EF4-FFF2-40B4-BE49-F238E27FC236}">
                  <a16:creationId xmlns:a16="http://schemas.microsoft.com/office/drawing/2014/main" id="{13610DF6-71FC-4424-B7CC-6FA759739C0C}"/>
                </a:ext>
              </a:extLst>
            </p:cNvPr>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6125;p53">
              <a:extLst>
                <a:ext uri="{FF2B5EF4-FFF2-40B4-BE49-F238E27FC236}">
                  <a16:creationId xmlns:a16="http://schemas.microsoft.com/office/drawing/2014/main" id="{8EE20CF4-0887-4C64-B1CA-D84D16A0CA7F}"/>
                </a:ext>
              </a:extLst>
            </p:cNvPr>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6126;p53">
              <a:extLst>
                <a:ext uri="{FF2B5EF4-FFF2-40B4-BE49-F238E27FC236}">
                  <a16:creationId xmlns:a16="http://schemas.microsoft.com/office/drawing/2014/main" id="{0A7799DA-87CE-453A-88E6-E67A1733FF5B}"/>
                </a:ext>
              </a:extLst>
            </p:cNvPr>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6127;p53">
              <a:extLst>
                <a:ext uri="{FF2B5EF4-FFF2-40B4-BE49-F238E27FC236}">
                  <a16:creationId xmlns:a16="http://schemas.microsoft.com/office/drawing/2014/main" id="{F53C987E-E514-4C1E-A81C-4FA182535F64}"/>
                </a:ext>
              </a:extLst>
            </p:cNvPr>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6128;p53">
              <a:extLst>
                <a:ext uri="{FF2B5EF4-FFF2-40B4-BE49-F238E27FC236}">
                  <a16:creationId xmlns:a16="http://schemas.microsoft.com/office/drawing/2014/main" id="{21188964-C703-4A95-A75A-E05581BC2DF9}"/>
                </a:ext>
              </a:extLst>
            </p:cNvPr>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6129;p53">
              <a:extLst>
                <a:ext uri="{FF2B5EF4-FFF2-40B4-BE49-F238E27FC236}">
                  <a16:creationId xmlns:a16="http://schemas.microsoft.com/office/drawing/2014/main" id="{B121A8FE-DFCC-4E85-8F18-91D65BFE6101}"/>
                </a:ext>
              </a:extLst>
            </p:cNvPr>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6130;p53">
              <a:extLst>
                <a:ext uri="{FF2B5EF4-FFF2-40B4-BE49-F238E27FC236}">
                  <a16:creationId xmlns:a16="http://schemas.microsoft.com/office/drawing/2014/main" id="{BED37C19-BF65-4EED-B10F-7F6832AB5A06}"/>
                </a:ext>
              </a:extLst>
            </p:cNvPr>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6131;p53">
              <a:extLst>
                <a:ext uri="{FF2B5EF4-FFF2-40B4-BE49-F238E27FC236}">
                  <a16:creationId xmlns:a16="http://schemas.microsoft.com/office/drawing/2014/main" id="{AB53FE8F-E687-45A7-BE15-4B86868C478E}"/>
                </a:ext>
              </a:extLst>
            </p:cNvPr>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6132;p53">
              <a:extLst>
                <a:ext uri="{FF2B5EF4-FFF2-40B4-BE49-F238E27FC236}">
                  <a16:creationId xmlns:a16="http://schemas.microsoft.com/office/drawing/2014/main" id="{98C46433-E0DE-4DDE-B2B7-EBDCA4555469}"/>
                </a:ext>
              </a:extLst>
            </p:cNvPr>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6133;p53">
              <a:extLst>
                <a:ext uri="{FF2B5EF4-FFF2-40B4-BE49-F238E27FC236}">
                  <a16:creationId xmlns:a16="http://schemas.microsoft.com/office/drawing/2014/main" id="{5545E237-C194-4D43-A0FD-11C7C9D31158}"/>
                </a:ext>
              </a:extLst>
            </p:cNvPr>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6134;p53">
              <a:extLst>
                <a:ext uri="{FF2B5EF4-FFF2-40B4-BE49-F238E27FC236}">
                  <a16:creationId xmlns:a16="http://schemas.microsoft.com/office/drawing/2014/main" id="{25B767BB-EC4E-4269-B543-E707476781BA}"/>
                </a:ext>
              </a:extLst>
            </p:cNvPr>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6135;p53">
              <a:extLst>
                <a:ext uri="{FF2B5EF4-FFF2-40B4-BE49-F238E27FC236}">
                  <a16:creationId xmlns:a16="http://schemas.microsoft.com/office/drawing/2014/main" id="{CA517C65-DF7F-4391-B8FB-C74B6D47944D}"/>
                </a:ext>
              </a:extLst>
            </p:cNvPr>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6136;p53">
              <a:extLst>
                <a:ext uri="{FF2B5EF4-FFF2-40B4-BE49-F238E27FC236}">
                  <a16:creationId xmlns:a16="http://schemas.microsoft.com/office/drawing/2014/main" id="{5BEB37D0-8A38-4265-9AFC-0965DFA03B66}"/>
                </a:ext>
              </a:extLst>
            </p:cNvPr>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6137;p53">
              <a:extLst>
                <a:ext uri="{FF2B5EF4-FFF2-40B4-BE49-F238E27FC236}">
                  <a16:creationId xmlns:a16="http://schemas.microsoft.com/office/drawing/2014/main" id="{B32248B3-66E0-4F8E-B892-8831147EA1C9}"/>
                </a:ext>
              </a:extLst>
            </p:cNvPr>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6138;p53">
              <a:extLst>
                <a:ext uri="{FF2B5EF4-FFF2-40B4-BE49-F238E27FC236}">
                  <a16:creationId xmlns:a16="http://schemas.microsoft.com/office/drawing/2014/main" id="{525C00E1-4519-42F4-9A60-65AEAAF4B3E8}"/>
                </a:ext>
              </a:extLst>
            </p:cNvPr>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6139;p53">
              <a:extLst>
                <a:ext uri="{FF2B5EF4-FFF2-40B4-BE49-F238E27FC236}">
                  <a16:creationId xmlns:a16="http://schemas.microsoft.com/office/drawing/2014/main" id="{376AA8D9-9607-4879-B5BF-4C88BD6DF3CC}"/>
                </a:ext>
              </a:extLst>
            </p:cNvPr>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6140;p53">
              <a:extLst>
                <a:ext uri="{FF2B5EF4-FFF2-40B4-BE49-F238E27FC236}">
                  <a16:creationId xmlns:a16="http://schemas.microsoft.com/office/drawing/2014/main" id="{F241DCDF-CAF8-45C5-A994-29AE313C9491}"/>
                </a:ext>
              </a:extLst>
            </p:cNvPr>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6141;p53">
              <a:extLst>
                <a:ext uri="{FF2B5EF4-FFF2-40B4-BE49-F238E27FC236}">
                  <a16:creationId xmlns:a16="http://schemas.microsoft.com/office/drawing/2014/main" id="{4BB97FB2-0EC6-4491-A1E3-99C72E88C74C}"/>
                </a:ext>
              </a:extLst>
            </p:cNvPr>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6142;p53">
              <a:extLst>
                <a:ext uri="{FF2B5EF4-FFF2-40B4-BE49-F238E27FC236}">
                  <a16:creationId xmlns:a16="http://schemas.microsoft.com/office/drawing/2014/main" id="{194C382E-598B-45A5-9264-BEEA639D9E92}"/>
                </a:ext>
              </a:extLst>
            </p:cNvPr>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6143;p53">
              <a:extLst>
                <a:ext uri="{FF2B5EF4-FFF2-40B4-BE49-F238E27FC236}">
                  <a16:creationId xmlns:a16="http://schemas.microsoft.com/office/drawing/2014/main" id="{BDA6A99F-94ED-4EA8-AFA9-821547A5D48F}"/>
                </a:ext>
              </a:extLst>
            </p:cNvPr>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6144;p53">
              <a:extLst>
                <a:ext uri="{FF2B5EF4-FFF2-40B4-BE49-F238E27FC236}">
                  <a16:creationId xmlns:a16="http://schemas.microsoft.com/office/drawing/2014/main" id="{A15DA7E9-EA29-4018-9A66-1807B7745F6E}"/>
                </a:ext>
              </a:extLst>
            </p:cNvPr>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6145;p53">
              <a:extLst>
                <a:ext uri="{FF2B5EF4-FFF2-40B4-BE49-F238E27FC236}">
                  <a16:creationId xmlns:a16="http://schemas.microsoft.com/office/drawing/2014/main" id="{7A4A5B79-0059-48F4-B911-21C052E7739F}"/>
                </a:ext>
              </a:extLst>
            </p:cNvPr>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6146;p53">
              <a:extLst>
                <a:ext uri="{FF2B5EF4-FFF2-40B4-BE49-F238E27FC236}">
                  <a16:creationId xmlns:a16="http://schemas.microsoft.com/office/drawing/2014/main" id="{4C72EDA0-84EF-4471-925A-935C3C6E2C16}"/>
                </a:ext>
              </a:extLst>
            </p:cNvPr>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6147;p53">
              <a:extLst>
                <a:ext uri="{FF2B5EF4-FFF2-40B4-BE49-F238E27FC236}">
                  <a16:creationId xmlns:a16="http://schemas.microsoft.com/office/drawing/2014/main" id="{1573F9EB-E3DD-41D5-9525-05FD7D5D7DD4}"/>
                </a:ext>
              </a:extLst>
            </p:cNvPr>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6148;p53">
              <a:extLst>
                <a:ext uri="{FF2B5EF4-FFF2-40B4-BE49-F238E27FC236}">
                  <a16:creationId xmlns:a16="http://schemas.microsoft.com/office/drawing/2014/main" id="{0EF60562-6AB0-41F2-B345-5FFE2EDE094F}"/>
                </a:ext>
              </a:extLst>
            </p:cNvPr>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6149;p53">
              <a:extLst>
                <a:ext uri="{FF2B5EF4-FFF2-40B4-BE49-F238E27FC236}">
                  <a16:creationId xmlns:a16="http://schemas.microsoft.com/office/drawing/2014/main" id="{8735546B-5DF0-4A3A-93C6-6CC488E031DA}"/>
                </a:ext>
              </a:extLst>
            </p:cNvPr>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6150;p53">
              <a:extLst>
                <a:ext uri="{FF2B5EF4-FFF2-40B4-BE49-F238E27FC236}">
                  <a16:creationId xmlns:a16="http://schemas.microsoft.com/office/drawing/2014/main" id="{C276D63D-6E34-4DE4-8AD1-7A6385102B4B}"/>
                </a:ext>
              </a:extLst>
            </p:cNvPr>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6151;p53">
              <a:extLst>
                <a:ext uri="{FF2B5EF4-FFF2-40B4-BE49-F238E27FC236}">
                  <a16:creationId xmlns:a16="http://schemas.microsoft.com/office/drawing/2014/main" id="{C0551894-8F0A-43BC-B1EB-29776690E54C}"/>
                </a:ext>
              </a:extLst>
            </p:cNvPr>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6152;p53">
              <a:extLst>
                <a:ext uri="{FF2B5EF4-FFF2-40B4-BE49-F238E27FC236}">
                  <a16:creationId xmlns:a16="http://schemas.microsoft.com/office/drawing/2014/main" id="{1B3A8064-E381-41D1-8159-B705A1D96BB6}"/>
                </a:ext>
              </a:extLst>
            </p:cNvPr>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6153;p53">
              <a:extLst>
                <a:ext uri="{FF2B5EF4-FFF2-40B4-BE49-F238E27FC236}">
                  <a16:creationId xmlns:a16="http://schemas.microsoft.com/office/drawing/2014/main" id="{FB7B1838-F16A-45EE-BB70-B303AD1A14D4}"/>
                </a:ext>
              </a:extLst>
            </p:cNvPr>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6154;p53">
              <a:extLst>
                <a:ext uri="{FF2B5EF4-FFF2-40B4-BE49-F238E27FC236}">
                  <a16:creationId xmlns:a16="http://schemas.microsoft.com/office/drawing/2014/main" id="{69C165D8-D436-49CB-AB32-675FEC88E7A8}"/>
                </a:ext>
              </a:extLst>
            </p:cNvPr>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6155;p53">
              <a:extLst>
                <a:ext uri="{FF2B5EF4-FFF2-40B4-BE49-F238E27FC236}">
                  <a16:creationId xmlns:a16="http://schemas.microsoft.com/office/drawing/2014/main" id="{E07631A2-EB06-4F33-A227-9217272E1C73}"/>
                </a:ext>
              </a:extLst>
            </p:cNvPr>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6156;p53">
              <a:extLst>
                <a:ext uri="{FF2B5EF4-FFF2-40B4-BE49-F238E27FC236}">
                  <a16:creationId xmlns:a16="http://schemas.microsoft.com/office/drawing/2014/main" id="{1D7EE003-E19B-4B69-B191-69022AABFE8A}"/>
                </a:ext>
              </a:extLst>
            </p:cNvPr>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6157;p53">
              <a:extLst>
                <a:ext uri="{FF2B5EF4-FFF2-40B4-BE49-F238E27FC236}">
                  <a16:creationId xmlns:a16="http://schemas.microsoft.com/office/drawing/2014/main" id="{3B03876A-0494-4FD4-99E4-84D3156260D4}"/>
                </a:ext>
              </a:extLst>
            </p:cNvPr>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6158;p53">
              <a:extLst>
                <a:ext uri="{FF2B5EF4-FFF2-40B4-BE49-F238E27FC236}">
                  <a16:creationId xmlns:a16="http://schemas.microsoft.com/office/drawing/2014/main" id="{CFF5EC04-CE52-424C-B18F-A90E8CA86FB3}"/>
                </a:ext>
              </a:extLst>
            </p:cNvPr>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6159;p53">
              <a:extLst>
                <a:ext uri="{FF2B5EF4-FFF2-40B4-BE49-F238E27FC236}">
                  <a16:creationId xmlns:a16="http://schemas.microsoft.com/office/drawing/2014/main" id="{9196297A-3ABE-4FB0-AA65-DE91140CFE47}"/>
                </a:ext>
              </a:extLst>
            </p:cNvPr>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6160;p53">
              <a:extLst>
                <a:ext uri="{FF2B5EF4-FFF2-40B4-BE49-F238E27FC236}">
                  <a16:creationId xmlns:a16="http://schemas.microsoft.com/office/drawing/2014/main" id="{810F6820-606F-430E-BE3C-39B397516F0E}"/>
                </a:ext>
              </a:extLst>
            </p:cNvPr>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6161;p53">
              <a:extLst>
                <a:ext uri="{FF2B5EF4-FFF2-40B4-BE49-F238E27FC236}">
                  <a16:creationId xmlns:a16="http://schemas.microsoft.com/office/drawing/2014/main" id="{C2B6DDBA-70C1-4ADA-B55A-2AD245D3B680}"/>
                </a:ext>
              </a:extLst>
            </p:cNvPr>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6162;p53">
              <a:extLst>
                <a:ext uri="{FF2B5EF4-FFF2-40B4-BE49-F238E27FC236}">
                  <a16:creationId xmlns:a16="http://schemas.microsoft.com/office/drawing/2014/main" id="{2C82BBE4-9E66-4675-8202-9EC02FA0598E}"/>
                </a:ext>
              </a:extLst>
            </p:cNvPr>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6163;p53">
              <a:extLst>
                <a:ext uri="{FF2B5EF4-FFF2-40B4-BE49-F238E27FC236}">
                  <a16:creationId xmlns:a16="http://schemas.microsoft.com/office/drawing/2014/main" id="{EF460B9E-D1D8-4A66-91A2-114F326A1576}"/>
                </a:ext>
              </a:extLst>
            </p:cNvPr>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6164;p53">
              <a:extLst>
                <a:ext uri="{FF2B5EF4-FFF2-40B4-BE49-F238E27FC236}">
                  <a16:creationId xmlns:a16="http://schemas.microsoft.com/office/drawing/2014/main" id="{99E5B295-308C-4DD4-9305-ED180E9A528A}"/>
                </a:ext>
              </a:extLst>
            </p:cNvPr>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6165;p53">
              <a:extLst>
                <a:ext uri="{FF2B5EF4-FFF2-40B4-BE49-F238E27FC236}">
                  <a16:creationId xmlns:a16="http://schemas.microsoft.com/office/drawing/2014/main" id="{C91557C1-305B-4DD5-AFB7-91C17E7CAEA5}"/>
                </a:ext>
              </a:extLst>
            </p:cNvPr>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6166;p53">
              <a:extLst>
                <a:ext uri="{FF2B5EF4-FFF2-40B4-BE49-F238E27FC236}">
                  <a16:creationId xmlns:a16="http://schemas.microsoft.com/office/drawing/2014/main" id="{154663DB-5273-48BB-B2AC-DF4BFFE5D6F0}"/>
                </a:ext>
              </a:extLst>
            </p:cNvPr>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6167;p53">
              <a:extLst>
                <a:ext uri="{FF2B5EF4-FFF2-40B4-BE49-F238E27FC236}">
                  <a16:creationId xmlns:a16="http://schemas.microsoft.com/office/drawing/2014/main" id="{3543DF35-2DCF-4DD3-BDB5-F99241205C41}"/>
                </a:ext>
              </a:extLst>
            </p:cNvPr>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6168;p53">
              <a:extLst>
                <a:ext uri="{FF2B5EF4-FFF2-40B4-BE49-F238E27FC236}">
                  <a16:creationId xmlns:a16="http://schemas.microsoft.com/office/drawing/2014/main" id="{1945E932-670D-44FA-9C37-46031654A32B}"/>
                </a:ext>
              </a:extLst>
            </p:cNvPr>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6169;p53">
              <a:extLst>
                <a:ext uri="{FF2B5EF4-FFF2-40B4-BE49-F238E27FC236}">
                  <a16:creationId xmlns:a16="http://schemas.microsoft.com/office/drawing/2014/main" id="{F09DB6D6-7076-4A65-9B50-C28119FD4B01}"/>
                </a:ext>
              </a:extLst>
            </p:cNvPr>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6170;p53">
              <a:extLst>
                <a:ext uri="{FF2B5EF4-FFF2-40B4-BE49-F238E27FC236}">
                  <a16:creationId xmlns:a16="http://schemas.microsoft.com/office/drawing/2014/main" id="{7FFEFA54-CBE7-4108-8C82-DADFA62410E6}"/>
                </a:ext>
              </a:extLst>
            </p:cNvPr>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6171;p53">
              <a:extLst>
                <a:ext uri="{FF2B5EF4-FFF2-40B4-BE49-F238E27FC236}">
                  <a16:creationId xmlns:a16="http://schemas.microsoft.com/office/drawing/2014/main" id="{51AF87F7-C7EA-4E6D-9384-0DDF8330C4DA}"/>
                </a:ext>
              </a:extLst>
            </p:cNvPr>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6172;p53">
              <a:extLst>
                <a:ext uri="{FF2B5EF4-FFF2-40B4-BE49-F238E27FC236}">
                  <a16:creationId xmlns:a16="http://schemas.microsoft.com/office/drawing/2014/main" id="{9A780CFA-5885-49EE-AF07-1157169B6B82}"/>
                </a:ext>
              </a:extLst>
            </p:cNvPr>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6173;p53">
              <a:extLst>
                <a:ext uri="{FF2B5EF4-FFF2-40B4-BE49-F238E27FC236}">
                  <a16:creationId xmlns:a16="http://schemas.microsoft.com/office/drawing/2014/main" id="{3DED13A5-9456-4058-B56B-38B772E323CB}"/>
                </a:ext>
              </a:extLst>
            </p:cNvPr>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6174;p53">
              <a:extLst>
                <a:ext uri="{FF2B5EF4-FFF2-40B4-BE49-F238E27FC236}">
                  <a16:creationId xmlns:a16="http://schemas.microsoft.com/office/drawing/2014/main" id="{9D8CD32F-948E-4E1B-B0B0-980237A3E48B}"/>
                </a:ext>
              </a:extLst>
            </p:cNvPr>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6175;p53">
              <a:extLst>
                <a:ext uri="{FF2B5EF4-FFF2-40B4-BE49-F238E27FC236}">
                  <a16:creationId xmlns:a16="http://schemas.microsoft.com/office/drawing/2014/main" id="{009B1E34-1197-4DA2-ADDC-1B88DCCD8F6D}"/>
                </a:ext>
              </a:extLst>
            </p:cNvPr>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6176;p53">
              <a:extLst>
                <a:ext uri="{FF2B5EF4-FFF2-40B4-BE49-F238E27FC236}">
                  <a16:creationId xmlns:a16="http://schemas.microsoft.com/office/drawing/2014/main" id="{CCE57710-E35A-4E7B-9520-9A143BC6607B}"/>
                </a:ext>
              </a:extLst>
            </p:cNvPr>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6177;p53">
              <a:extLst>
                <a:ext uri="{FF2B5EF4-FFF2-40B4-BE49-F238E27FC236}">
                  <a16:creationId xmlns:a16="http://schemas.microsoft.com/office/drawing/2014/main" id="{1D98202B-1BDF-49EF-B254-38C2E0E213BF}"/>
                </a:ext>
              </a:extLst>
            </p:cNvPr>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6178;p53">
              <a:extLst>
                <a:ext uri="{FF2B5EF4-FFF2-40B4-BE49-F238E27FC236}">
                  <a16:creationId xmlns:a16="http://schemas.microsoft.com/office/drawing/2014/main" id="{6B8B3B8B-B541-4C4B-9E24-BE841AE0338B}"/>
                </a:ext>
              </a:extLst>
            </p:cNvPr>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6179;p53">
              <a:extLst>
                <a:ext uri="{FF2B5EF4-FFF2-40B4-BE49-F238E27FC236}">
                  <a16:creationId xmlns:a16="http://schemas.microsoft.com/office/drawing/2014/main" id="{3B2417A6-1620-4714-8D2F-26F2984CB4B9}"/>
                </a:ext>
              </a:extLst>
            </p:cNvPr>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6180;p53">
              <a:extLst>
                <a:ext uri="{FF2B5EF4-FFF2-40B4-BE49-F238E27FC236}">
                  <a16:creationId xmlns:a16="http://schemas.microsoft.com/office/drawing/2014/main" id="{ABAF5B9F-56F0-456F-8213-B61D67946F2E}"/>
                </a:ext>
              </a:extLst>
            </p:cNvPr>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6181;p53">
              <a:extLst>
                <a:ext uri="{FF2B5EF4-FFF2-40B4-BE49-F238E27FC236}">
                  <a16:creationId xmlns:a16="http://schemas.microsoft.com/office/drawing/2014/main" id="{70F4C67C-677E-458A-8849-6FEFF1954E69}"/>
                </a:ext>
              </a:extLst>
            </p:cNvPr>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6182;p53">
              <a:extLst>
                <a:ext uri="{FF2B5EF4-FFF2-40B4-BE49-F238E27FC236}">
                  <a16:creationId xmlns:a16="http://schemas.microsoft.com/office/drawing/2014/main" id="{D65BAC50-E646-4F88-B130-935632DAF2CF}"/>
                </a:ext>
              </a:extLst>
            </p:cNvPr>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6183;p53">
              <a:extLst>
                <a:ext uri="{FF2B5EF4-FFF2-40B4-BE49-F238E27FC236}">
                  <a16:creationId xmlns:a16="http://schemas.microsoft.com/office/drawing/2014/main" id="{617CE54B-9F47-4FBE-93D6-989AD601ADCB}"/>
                </a:ext>
              </a:extLst>
            </p:cNvPr>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6184;p53">
              <a:extLst>
                <a:ext uri="{FF2B5EF4-FFF2-40B4-BE49-F238E27FC236}">
                  <a16:creationId xmlns:a16="http://schemas.microsoft.com/office/drawing/2014/main" id="{3F5319EE-AD86-4D82-80A2-2914766E7893}"/>
                </a:ext>
              </a:extLst>
            </p:cNvPr>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6185;p53">
              <a:extLst>
                <a:ext uri="{FF2B5EF4-FFF2-40B4-BE49-F238E27FC236}">
                  <a16:creationId xmlns:a16="http://schemas.microsoft.com/office/drawing/2014/main" id="{115FDAD2-6AB6-4E76-A2EF-F43C6ABC1FC2}"/>
                </a:ext>
              </a:extLst>
            </p:cNvPr>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6186;p53">
              <a:extLst>
                <a:ext uri="{FF2B5EF4-FFF2-40B4-BE49-F238E27FC236}">
                  <a16:creationId xmlns:a16="http://schemas.microsoft.com/office/drawing/2014/main" id="{B5452B8D-8CFE-4414-AE58-BD4028FE98C5}"/>
                </a:ext>
              </a:extLst>
            </p:cNvPr>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6187;p53">
              <a:extLst>
                <a:ext uri="{FF2B5EF4-FFF2-40B4-BE49-F238E27FC236}">
                  <a16:creationId xmlns:a16="http://schemas.microsoft.com/office/drawing/2014/main" id="{A30D4A79-A395-4A96-B05F-BF0982A8DB08}"/>
                </a:ext>
              </a:extLst>
            </p:cNvPr>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6188;p53">
              <a:extLst>
                <a:ext uri="{FF2B5EF4-FFF2-40B4-BE49-F238E27FC236}">
                  <a16:creationId xmlns:a16="http://schemas.microsoft.com/office/drawing/2014/main" id="{455F0D69-832C-46FD-BB71-DD60A27F69C9}"/>
                </a:ext>
              </a:extLst>
            </p:cNvPr>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6189;p53">
              <a:extLst>
                <a:ext uri="{FF2B5EF4-FFF2-40B4-BE49-F238E27FC236}">
                  <a16:creationId xmlns:a16="http://schemas.microsoft.com/office/drawing/2014/main" id="{D705EA1D-E2E2-48FC-8F96-98D20046B860}"/>
                </a:ext>
              </a:extLst>
            </p:cNvPr>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6190;p53">
              <a:extLst>
                <a:ext uri="{FF2B5EF4-FFF2-40B4-BE49-F238E27FC236}">
                  <a16:creationId xmlns:a16="http://schemas.microsoft.com/office/drawing/2014/main" id="{70A4D556-CE71-4F3B-826A-32822EB971AD}"/>
                </a:ext>
              </a:extLst>
            </p:cNvPr>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6191;p53">
              <a:extLst>
                <a:ext uri="{FF2B5EF4-FFF2-40B4-BE49-F238E27FC236}">
                  <a16:creationId xmlns:a16="http://schemas.microsoft.com/office/drawing/2014/main" id="{83147313-7EA4-4A0F-A7C8-FB1617A0C988}"/>
                </a:ext>
              </a:extLst>
            </p:cNvPr>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6192;p53">
              <a:extLst>
                <a:ext uri="{FF2B5EF4-FFF2-40B4-BE49-F238E27FC236}">
                  <a16:creationId xmlns:a16="http://schemas.microsoft.com/office/drawing/2014/main" id="{60CFB6CA-8913-47CB-9115-8AB320A13126}"/>
                </a:ext>
              </a:extLst>
            </p:cNvPr>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6193;p53">
              <a:extLst>
                <a:ext uri="{FF2B5EF4-FFF2-40B4-BE49-F238E27FC236}">
                  <a16:creationId xmlns:a16="http://schemas.microsoft.com/office/drawing/2014/main" id="{45522796-541A-48AF-8E63-6AC5E2AB5EE3}"/>
                </a:ext>
              </a:extLst>
            </p:cNvPr>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6194;p53">
              <a:extLst>
                <a:ext uri="{FF2B5EF4-FFF2-40B4-BE49-F238E27FC236}">
                  <a16:creationId xmlns:a16="http://schemas.microsoft.com/office/drawing/2014/main" id="{E10A3120-D6AE-41F4-8B89-73A2AD199590}"/>
                </a:ext>
              </a:extLst>
            </p:cNvPr>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6195;p53">
              <a:extLst>
                <a:ext uri="{FF2B5EF4-FFF2-40B4-BE49-F238E27FC236}">
                  <a16:creationId xmlns:a16="http://schemas.microsoft.com/office/drawing/2014/main" id="{3B37E919-C106-4CC8-92CC-F1422A971F5F}"/>
                </a:ext>
              </a:extLst>
            </p:cNvPr>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6196;p53">
              <a:extLst>
                <a:ext uri="{FF2B5EF4-FFF2-40B4-BE49-F238E27FC236}">
                  <a16:creationId xmlns:a16="http://schemas.microsoft.com/office/drawing/2014/main" id="{3997A5AB-4536-4848-AF9D-7E9E81B0F68A}"/>
                </a:ext>
              </a:extLst>
            </p:cNvPr>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6197;p53">
              <a:extLst>
                <a:ext uri="{FF2B5EF4-FFF2-40B4-BE49-F238E27FC236}">
                  <a16:creationId xmlns:a16="http://schemas.microsoft.com/office/drawing/2014/main" id="{17C9C7C1-B423-4895-BD4C-1D0673E5CF19}"/>
                </a:ext>
              </a:extLst>
            </p:cNvPr>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6198;p53">
              <a:extLst>
                <a:ext uri="{FF2B5EF4-FFF2-40B4-BE49-F238E27FC236}">
                  <a16:creationId xmlns:a16="http://schemas.microsoft.com/office/drawing/2014/main" id="{A6DBCC8D-D30E-4877-9730-D4D0EF949FF2}"/>
                </a:ext>
              </a:extLst>
            </p:cNvPr>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6199;p53">
              <a:extLst>
                <a:ext uri="{FF2B5EF4-FFF2-40B4-BE49-F238E27FC236}">
                  <a16:creationId xmlns:a16="http://schemas.microsoft.com/office/drawing/2014/main" id="{465B265B-87E0-430A-9054-8A39AB3CC71D}"/>
                </a:ext>
              </a:extLst>
            </p:cNvPr>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6200;p53">
              <a:extLst>
                <a:ext uri="{FF2B5EF4-FFF2-40B4-BE49-F238E27FC236}">
                  <a16:creationId xmlns:a16="http://schemas.microsoft.com/office/drawing/2014/main" id="{50E8909E-60AC-4A15-BCCD-EE12AD6A48F2}"/>
                </a:ext>
              </a:extLst>
            </p:cNvPr>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6201;p53">
              <a:extLst>
                <a:ext uri="{FF2B5EF4-FFF2-40B4-BE49-F238E27FC236}">
                  <a16:creationId xmlns:a16="http://schemas.microsoft.com/office/drawing/2014/main" id="{C5453D3D-DF5A-4B02-95C3-1B0ED87F043B}"/>
                </a:ext>
              </a:extLst>
            </p:cNvPr>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6202;p53">
              <a:extLst>
                <a:ext uri="{FF2B5EF4-FFF2-40B4-BE49-F238E27FC236}">
                  <a16:creationId xmlns:a16="http://schemas.microsoft.com/office/drawing/2014/main" id="{45BA8C53-C578-4FC1-9F5A-FE2C0D1FE228}"/>
                </a:ext>
              </a:extLst>
            </p:cNvPr>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6203;p53">
              <a:extLst>
                <a:ext uri="{FF2B5EF4-FFF2-40B4-BE49-F238E27FC236}">
                  <a16:creationId xmlns:a16="http://schemas.microsoft.com/office/drawing/2014/main" id="{097119EE-70D7-403A-8BF5-285EB8D20465}"/>
                </a:ext>
              </a:extLst>
            </p:cNvPr>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6204;p53">
              <a:extLst>
                <a:ext uri="{FF2B5EF4-FFF2-40B4-BE49-F238E27FC236}">
                  <a16:creationId xmlns:a16="http://schemas.microsoft.com/office/drawing/2014/main" id="{49C88958-75BF-4F32-B142-0B18CA6DC68D}"/>
                </a:ext>
              </a:extLst>
            </p:cNvPr>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6205;p53">
              <a:extLst>
                <a:ext uri="{FF2B5EF4-FFF2-40B4-BE49-F238E27FC236}">
                  <a16:creationId xmlns:a16="http://schemas.microsoft.com/office/drawing/2014/main" id="{CD87844D-4A14-4EF5-982E-7D83FC773E2F}"/>
                </a:ext>
              </a:extLst>
            </p:cNvPr>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6206;p53">
              <a:extLst>
                <a:ext uri="{FF2B5EF4-FFF2-40B4-BE49-F238E27FC236}">
                  <a16:creationId xmlns:a16="http://schemas.microsoft.com/office/drawing/2014/main" id="{EEF948CD-C1D2-471B-AD37-F94B8E3DC5CA}"/>
                </a:ext>
              </a:extLst>
            </p:cNvPr>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6207;p53">
              <a:extLst>
                <a:ext uri="{FF2B5EF4-FFF2-40B4-BE49-F238E27FC236}">
                  <a16:creationId xmlns:a16="http://schemas.microsoft.com/office/drawing/2014/main" id="{85A7E2DB-1F0F-4633-ACD8-2AF742DBE2C8}"/>
                </a:ext>
              </a:extLst>
            </p:cNvPr>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6208;p53">
              <a:extLst>
                <a:ext uri="{FF2B5EF4-FFF2-40B4-BE49-F238E27FC236}">
                  <a16:creationId xmlns:a16="http://schemas.microsoft.com/office/drawing/2014/main" id="{D8885C30-6C81-4F7B-BEF5-AFEF487FE242}"/>
                </a:ext>
              </a:extLst>
            </p:cNvPr>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6209;p53">
              <a:extLst>
                <a:ext uri="{FF2B5EF4-FFF2-40B4-BE49-F238E27FC236}">
                  <a16:creationId xmlns:a16="http://schemas.microsoft.com/office/drawing/2014/main" id="{EC96566D-D05D-4AF9-8FBE-670F06A1D177}"/>
                </a:ext>
              </a:extLst>
            </p:cNvPr>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6210;p53">
              <a:extLst>
                <a:ext uri="{FF2B5EF4-FFF2-40B4-BE49-F238E27FC236}">
                  <a16:creationId xmlns:a16="http://schemas.microsoft.com/office/drawing/2014/main" id="{35A0C625-7B4A-4ABD-9869-070D4DB2EB3D}"/>
                </a:ext>
              </a:extLst>
            </p:cNvPr>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6211;p53">
              <a:extLst>
                <a:ext uri="{FF2B5EF4-FFF2-40B4-BE49-F238E27FC236}">
                  <a16:creationId xmlns:a16="http://schemas.microsoft.com/office/drawing/2014/main" id="{698C37D9-F0A2-4399-8B93-36E5137F8500}"/>
                </a:ext>
              </a:extLst>
            </p:cNvPr>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6212;p53">
              <a:extLst>
                <a:ext uri="{FF2B5EF4-FFF2-40B4-BE49-F238E27FC236}">
                  <a16:creationId xmlns:a16="http://schemas.microsoft.com/office/drawing/2014/main" id="{BD92C0B4-5FB9-45AB-A0AD-1C624216F96A}"/>
                </a:ext>
              </a:extLst>
            </p:cNvPr>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6213;p53">
              <a:extLst>
                <a:ext uri="{FF2B5EF4-FFF2-40B4-BE49-F238E27FC236}">
                  <a16:creationId xmlns:a16="http://schemas.microsoft.com/office/drawing/2014/main" id="{763C7B02-9398-45B0-963C-026CD17ADB74}"/>
                </a:ext>
              </a:extLst>
            </p:cNvPr>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6214;p53">
              <a:extLst>
                <a:ext uri="{FF2B5EF4-FFF2-40B4-BE49-F238E27FC236}">
                  <a16:creationId xmlns:a16="http://schemas.microsoft.com/office/drawing/2014/main" id="{89DC9B1E-E813-47A6-9DCD-B0C6DFC4977B}"/>
                </a:ext>
              </a:extLst>
            </p:cNvPr>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6215;p53">
              <a:extLst>
                <a:ext uri="{FF2B5EF4-FFF2-40B4-BE49-F238E27FC236}">
                  <a16:creationId xmlns:a16="http://schemas.microsoft.com/office/drawing/2014/main" id="{1ABBB1CC-A389-48D4-9B9D-5DD0CE89505B}"/>
                </a:ext>
              </a:extLst>
            </p:cNvPr>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6216;p53">
              <a:extLst>
                <a:ext uri="{FF2B5EF4-FFF2-40B4-BE49-F238E27FC236}">
                  <a16:creationId xmlns:a16="http://schemas.microsoft.com/office/drawing/2014/main" id="{B5B50736-1150-44EF-9436-2FAA55AE7EC3}"/>
                </a:ext>
              </a:extLst>
            </p:cNvPr>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6217;p53">
              <a:extLst>
                <a:ext uri="{FF2B5EF4-FFF2-40B4-BE49-F238E27FC236}">
                  <a16:creationId xmlns:a16="http://schemas.microsoft.com/office/drawing/2014/main" id="{AC81B3A2-2CD4-4650-8825-CCA90C9F1CBB}"/>
                </a:ext>
              </a:extLst>
            </p:cNvPr>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6218;p53">
              <a:extLst>
                <a:ext uri="{FF2B5EF4-FFF2-40B4-BE49-F238E27FC236}">
                  <a16:creationId xmlns:a16="http://schemas.microsoft.com/office/drawing/2014/main" id="{5EE5FAD5-466A-468D-8344-44D327562929}"/>
                </a:ext>
              </a:extLst>
            </p:cNvPr>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6219;p53">
              <a:extLst>
                <a:ext uri="{FF2B5EF4-FFF2-40B4-BE49-F238E27FC236}">
                  <a16:creationId xmlns:a16="http://schemas.microsoft.com/office/drawing/2014/main" id="{9ED1383B-EA0D-4863-8993-86FD0EB268C6}"/>
                </a:ext>
              </a:extLst>
            </p:cNvPr>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6220;p53">
              <a:extLst>
                <a:ext uri="{FF2B5EF4-FFF2-40B4-BE49-F238E27FC236}">
                  <a16:creationId xmlns:a16="http://schemas.microsoft.com/office/drawing/2014/main" id="{48E95FA5-B4F2-44AE-9310-8D583C1E0417}"/>
                </a:ext>
              </a:extLst>
            </p:cNvPr>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6221;p53">
              <a:extLst>
                <a:ext uri="{FF2B5EF4-FFF2-40B4-BE49-F238E27FC236}">
                  <a16:creationId xmlns:a16="http://schemas.microsoft.com/office/drawing/2014/main" id="{F307A4CE-81A6-47C1-85FC-26B0F56DD79A}"/>
                </a:ext>
              </a:extLst>
            </p:cNvPr>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6222;p53">
              <a:extLst>
                <a:ext uri="{FF2B5EF4-FFF2-40B4-BE49-F238E27FC236}">
                  <a16:creationId xmlns:a16="http://schemas.microsoft.com/office/drawing/2014/main" id="{2C7C9640-9E36-4142-A15D-695B04FEA620}"/>
                </a:ext>
              </a:extLst>
            </p:cNvPr>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6223;p53">
              <a:extLst>
                <a:ext uri="{FF2B5EF4-FFF2-40B4-BE49-F238E27FC236}">
                  <a16:creationId xmlns:a16="http://schemas.microsoft.com/office/drawing/2014/main" id="{F317CBD9-7C87-4F9D-BF23-01D4E6759F24}"/>
                </a:ext>
              </a:extLst>
            </p:cNvPr>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6224;p53">
              <a:extLst>
                <a:ext uri="{FF2B5EF4-FFF2-40B4-BE49-F238E27FC236}">
                  <a16:creationId xmlns:a16="http://schemas.microsoft.com/office/drawing/2014/main" id="{3521A83F-6BBF-467F-BE83-7891CFB9DA32}"/>
                </a:ext>
              </a:extLst>
            </p:cNvPr>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6225;p53">
              <a:extLst>
                <a:ext uri="{FF2B5EF4-FFF2-40B4-BE49-F238E27FC236}">
                  <a16:creationId xmlns:a16="http://schemas.microsoft.com/office/drawing/2014/main" id="{3D530281-47EC-4EBF-978F-1E32338CD62C}"/>
                </a:ext>
              </a:extLst>
            </p:cNvPr>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6226;p53">
              <a:extLst>
                <a:ext uri="{FF2B5EF4-FFF2-40B4-BE49-F238E27FC236}">
                  <a16:creationId xmlns:a16="http://schemas.microsoft.com/office/drawing/2014/main" id="{2AC60620-8DB3-4545-AD44-97EFD7959FAE}"/>
                </a:ext>
              </a:extLst>
            </p:cNvPr>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6227;p53">
              <a:extLst>
                <a:ext uri="{FF2B5EF4-FFF2-40B4-BE49-F238E27FC236}">
                  <a16:creationId xmlns:a16="http://schemas.microsoft.com/office/drawing/2014/main" id="{F3707BDE-AB75-40C2-863F-A7EDB1EAC6C2}"/>
                </a:ext>
              </a:extLst>
            </p:cNvPr>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6228;p53">
              <a:extLst>
                <a:ext uri="{FF2B5EF4-FFF2-40B4-BE49-F238E27FC236}">
                  <a16:creationId xmlns:a16="http://schemas.microsoft.com/office/drawing/2014/main" id="{90045902-C075-4239-98F3-613942A71CF7}"/>
                </a:ext>
              </a:extLst>
            </p:cNvPr>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6229;p53">
              <a:extLst>
                <a:ext uri="{FF2B5EF4-FFF2-40B4-BE49-F238E27FC236}">
                  <a16:creationId xmlns:a16="http://schemas.microsoft.com/office/drawing/2014/main" id="{DFC0F5DC-E8CA-447D-B3E8-1722796B8CFC}"/>
                </a:ext>
              </a:extLst>
            </p:cNvPr>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6230;p53">
              <a:extLst>
                <a:ext uri="{FF2B5EF4-FFF2-40B4-BE49-F238E27FC236}">
                  <a16:creationId xmlns:a16="http://schemas.microsoft.com/office/drawing/2014/main" id="{8578D8F3-1FC1-44E1-BA7A-7C7DFA2E1AC9}"/>
                </a:ext>
              </a:extLst>
            </p:cNvPr>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6231;p53">
              <a:extLst>
                <a:ext uri="{FF2B5EF4-FFF2-40B4-BE49-F238E27FC236}">
                  <a16:creationId xmlns:a16="http://schemas.microsoft.com/office/drawing/2014/main" id="{22E3CE12-EAEC-48D6-ABC8-961608937A02}"/>
                </a:ext>
              </a:extLst>
            </p:cNvPr>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6232;p53">
              <a:extLst>
                <a:ext uri="{FF2B5EF4-FFF2-40B4-BE49-F238E27FC236}">
                  <a16:creationId xmlns:a16="http://schemas.microsoft.com/office/drawing/2014/main" id="{22D8FF92-4CC9-4FEB-B4E6-E15C9918DC08}"/>
                </a:ext>
              </a:extLst>
            </p:cNvPr>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6233;p53">
              <a:extLst>
                <a:ext uri="{FF2B5EF4-FFF2-40B4-BE49-F238E27FC236}">
                  <a16:creationId xmlns:a16="http://schemas.microsoft.com/office/drawing/2014/main" id="{99560A35-DA00-49A8-8D12-9B862AE8AC14}"/>
                </a:ext>
              </a:extLst>
            </p:cNvPr>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6234;p53">
              <a:extLst>
                <a:ext uri="{FF2B5EF4-FFF2-40B4-BE49-F238E27FC236}">
                  <a16:creationId xmlns:a16="http://schemas.microsoft.com/office/drawing/2014/main" id="{B70DA57C-393E-4D5E-8416-33B0DDC496CF}"/>
                </a:ext>
              </a:extLst>
            </p:cNvPr>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6235;p53">
              <a:extLst>
                <a:ext uri="{FF2B5EF4-FFF2-40B4-BE49-F238E27FC236}">
                  <a16:creationId xmlns:a16="http://schemas.microsoft.com/office/drawing/2014/main" id="{9A3BBC2E-DFD5-4719-AE58-035E7728165D}"/>
                </a:ext>
              </a:extLst>
            </p:cNvPr>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6236;p53">
              <a:extLst>
                <a:ext uri="{FF2B5EF4-FFF2-40B4-BE49-F238E27FC236}">
                  <a16:creationId xmlns:a16="http://schemas.microsoft.com/office/drawing/2014/main" id="{35F9BF34-A8FE-4CB1-8826-4793E62C20DE}"/>
                </a:ext>
              </a:extLst>
            </p:cNvPr>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6237;p53">
              <a:extLst>
                <a:ext uri="{FF2B5EF4-FFF2-40B4-BE49-F238E27FC236}">
                  <a16:creationId xmlns:a16="http://schemas.microsoft.com/office/drawing/2014/main" id="{688E8093-2589-4AD9-9599-507A66A41244}"/>
                </a:ext>
              </a:extLst>
            </p:cNvPr>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6238;p53">
              <a:extLst>
                <a:ext uri="{FF2B5EF4-FFF2-40B4-BE49-F238E27FC236}">
                  <a16:creationId xmlns:a16="http://schemas.microsoft.com/office/drawing/2014/main" id="{23CA15FD-11EE-4751-91CC-BA5BD219136A}"/>
                </a:ext>
              </a:extLst>
            </p:cNvPr>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6239;p53">
              <a:extLst>
                <a:ext uri="{FF2B5EF4-FFF2-40B4-BE49-F238E27FC236}">
                  <a16:creationId xmlns:a16="http://schemas.microsoft.com/office/drawing/2014/main" id="{6928B5E8-4192-4F15-8266-8F51934B360C}"/>
                </a:ext>
              </a:extLst>
            </p:cNvPr>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6240;p53">
              <a:extLst>
                <a:ext uri="{FF2B5EF4-FFF2-40B4-BE49-F238E27FC236}">
                  <a16:creationId xmlns:a16="http://schemas.microsoft.com/office/drawing/2014/main" id="{157A4D55-BE1F-44E8-BE55-E2C760BBAA00}"/>
                </a:ext>
              </a:extLst>
            </p:cNvPr>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6241;p53">
              <a:extLst>
                <a:ext uri="{FF2B5EF4-FFF2-40B4-BE49-F238E27FC236}">
                  <a16:creationId xmlns:a16="http://schemas.microsoft.com/office/drawing/2014/main" id="{1419655F-5BE0-41AE-AA12-D89CBA05BF82}"/>
                </a:ext>
              </a:extLst>
            </p:cNvPr>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6242;p53">
              <a:extLst>
                <a:ext uri="{FF2B5EF4-FFF2-40B4-BE49-F238E27FC236}">
                  <a16:creationId xmlns:a16="http://schemas.microsoft.com/office/drawing/2014/main" id="{D54CB9FD-CFAC-4C72-AA68-6C1773667877}"/>
                </a:ext>
              </a:extLst>
            </p:cNvPr>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6243;p53">
              <a:extLst>
                <a:ext uri="{FF2B5EF4-FFF2-40B4-BE49-F238E27FC236}">
                  <a16:creationId xmlns:a16="http://schemas.microsoft.com/office/drawing/2014/main" id="{612F42F9-B312-440D-9A5F-2C459101AA0B}"/>
                </a:ext>
              </a:extLst>
            </p:cNvPr>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6244;p53">
              <a:extLst>
                <a:ext uri="{FF2B5EF4-FFF2-40B4-BE49-F238E27FC236}">
                  <a16:creationId xmlns:a16="http://schemas.microsoft.com/office/drawing/2014/main" id="{33932EC4-942D-4D2B-B4C7-490670C91559}"/>
                </a:ext>
              </a:extLst>
            </p:cNvPr>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6245;p53">
              <a:extLst>
                <a:ext uri="{FF2B5EF4-FFF2-40B4-BE49-F238E27FC236}">
                  <a16:creationId xmlns:a16="http://schemas.microsoft.com/office/drawing/2014/main" id="{6A8ADB31-0395-4C7D-B38E-ADAE358016AB}"/>
                </a:ext>
              </a:extLst>
            </p:cNvPr>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6246;p53">
              <a:extLst>
                <a:ext uri="{FF2B5EF4-FFF2-40B4-BE49-F238E27FC236}">
                  <a16:creationId xmlns:a16="http://schemas.microsoft.com/office/drawing/2014/main" id="{59709192-80AB-4BD1-B2AF-FFC7DF157B31}"/>
                </a:ext>
              </a:extLst>
            </p:cNvPr>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6247;p53">
              <a:extLst>
                <a:ext uri="{FF2B5EF4-FFF2-40B4-BE49-F238E27FC236}">
                  <a16:creationId xmlns:a16="http://schemas.microsoft.com/office/drawing/2014/main" id="{C6CBE130-70CC-49DD-ADD7-F7C5CAF84D5E}"/>
                </a:ext>
              </a:extLst>
            </p:cNvPr>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6248;p53">
              <a:extLst>
                <a:ext uri="{FF2B5EF4-FFF2-40B4-BE49-F238E27FC236}">
                  <a16:creationId xmlns:a16="http://schemas.microsoft.com/office/drawing/2014/main" id="{0BE68696-7665-4BB9-8B39-AF91A65352F9}"/>
                </a:ext>
              </a:extLst>
            </p:cNvPr>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6249;p53">
              <a:extLst>
                <a:ext uri="{FF2B5EF4-FFF2-40B4-BE49-F238E27FC236}">
                  <a16:creationId xmlns:a16="http://schemas.microsoft.com/office/drawing/2014/main" id="{503567D4-148F-4FA4-B479-4DE0BCC2FAB6}"/>
                </a:ext>
              </a:extLst>
            </p:cNvPr>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6250;p53">
              <a:extLst>
                <a:ext uri="{FF2B5EF4-FFF2-40B4-BE49-F238E27FC236}">
                  <a16:creationId xmlns:a16="http://schemas.microsoft.com/office/drawing/2014/main" id="{4214AC3D-3864-46CF-BAA3-AB52459B37BE}"/>
                </a:ext>
              </a:extLst>
            </p:cNvPr>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6251;p53">
              <a:extLst>
                <a:ext uri="{FF2B5EF4-FFF2-40B4-BE49-F238E27FC236}">
                  <a16:creationId xmlns:a16="http://schemas.microsoft.com/office/drawing/2014/main" id="{4470B0DC-31E6-482D-A327-A6891A140FD0}"/>
                </a:ext>
              </a:extLst>
            </p:cNvPr>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6252;p53">
              <a:extLst>
                <a:ext uri="{FF2B5EF4-FFF2-40B4-BE49-F238E27FC236}">
                  <a16:creationId xmlns:a16="http://schemas.microsoft.com/office/drawing/2014/main" id="{B49D380F-9F14-4A13-AA57-56D36229905C}"/>
                </a:ext>
              </a:extLst>
            </p:cNvPr>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6253;p53">
              <a:extLst>
                <a:ext uri="{FF2B5EF4-FFF2-40B4-BE49-F238E27FC236}">
                  <a16:creationId xmlns:a16="http://schemas.microsoft.com/office/drawing/2014/main" id="{66E248D7-AD74-49B8-9C8D-BB4E0E9E6DBD}"/>
                </a:ext>
              </a:extLst>
            </p:cNvPr>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6254;p53">
              <a:extLst>
                <a:ext uri="{FF2B5EF4-FFF2-40B4-BE49-F238E27FC236}">
                  <a16:creationId xmlns:a16="http://schemas.microsoft.com/office/drawing/2014/main" id="{7E48E4C1-F471-4E0A-B31B-27CF1E907972}"/>
                </a:ext>
              </a:extLst>
            </p:cNvPr>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6255;p53">
              <a:extLst>
                <a:ext uri="{FF2B5EF4-FFF2-40B4-BE49-F238E27FC236}">
                  <a16:creationId xmlns:a16="http://schemas.microsoft.com/office/drawing/2014/main" id="{FE874223-AA89-4C79-9106-4C6108D4CDE2}"/>
                </a:ext>
              </a:extLst>
            </p:cNvPr>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6256;p53">
              <a:extLst>
                <a:ext uri="{FF2B5EF4-FFF2-40B4-BE49-F238E27FC236}">
                  <a16:creationId xmlns:a16="http://schemas.microsoft.com/office/drawing/2014/main" id="{5CFFEB9C-E4FD-41B6-AB63-E32DC7F2C532}"/>
                </a:ext>
              </a:extLst>
            </p:cNvPr>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6257;p53">
              <a:extLst>
                <a:ext uri="{FF2B5EF4-FFF2-40B4-BE49-F238E27FC236}">
                  <a16:creationId xmlns:a16="http://schemas.microsoft.com/office/drawing/2014/main" id="{BA70C814-454F-45F9-BE57-5AB4ADF44735}"/>
                </a:ext>
              </a:extLst>
            </p:cNvPr>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6258;p53">
              <a:extLst>
                <a:ext uri="{FF2B5EF4-FFF2-40B4-BE49-F238E27FC236}">
                  <a16:creationId xmlns:a16="http://schemas.microsoft.com/office/drawing/2014/main" id="{B84A20A4-A921-4032-96E7-E7B9B59D36BC}"/>
                </a:ext>
              </a:extLst>
            </p:cNvPr>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6259;p53">
              <a:extLst>
                <a:ext uri="{FF2B5EF4-FFF2-40B4-BE49-F238E27FC236}">
                  <a16:creationId xmlns:a16="http://schemas.microsoft.com/office/drawing/2014/main" id="{CB86B361-5D78-48B9-B521-90ADACE5A650}"/>
                </a:ext>
              </a:extLst>
            </p:cNvPr>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6260;p53">
              <a:extLst>
                <a:ext uri="{FF2B5EF4-FFF2-40B4-BE49-F238E27FC236}">
                  <a16:creationId xmlns:a16="http://schemas.microsoft.com/office/drawing/2014/main" id="{37C0E6D3-9AC4-4BE6-B0B4-18EBAFAEC1F9}"/>
                </a:ext>
              </a:extLst>
            </p:cNvPr>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6261;p53">
              <a:extLst>
                <a:ext uri="{FF2B5EF4-FFF2-40B4-BE49-F238E27FC236}">
                  <a16:creationId xmlns:a16="http://schemas.microsoft.com/office/drawing/2014/main" id="{5E5640E4-E905-4DBE-850F-52CA578C51F0}"/>
                </a:ext>
              </a:extLst>
            </p:cNvPr>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6262;p53">
              <a:extLst>
                <a:ext uri="{FF2B5EF4-FFF2-40B4-BE49-F238E27FC236}">
                  <a16:creationId xmlns:a16="http://schemas.microsoft.com/office/drawing/2014/main" id="{66D1069B-17BA-4850-ABA9-334D3E68E465}"/>
                </a:ext>
              </a:extLst>
            </p:cNvPr>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6263;p53">
              <a:extLst>
                <a:ext uri="{FF2B5EF4-FFF2-40B4-BE49-F238E27FC236}">
                  <a16:creationId xmlns:a16="http://schemas.microsoft.com/office/drawing/2014/main" id="{5CD81BB2-978A-4B06-9D97-47AD9B585DEF}"/>
                </a:ext>
              </a:extLst>
            </p:cNvPr>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6264;p53">
              <a:extLst>
                <a:ext uri="{FF2B5EF4-FFF2-40B4-BE49-F238E27FC236}">
                  <a16:creationId xmlns:a16="http://schemas.microsoft.com/office/drawing/2014/main" id="{EB27B2A8-75A9-4C28-A560-8955486112CC}"/>
                </a:ext>
              </a:extLst>
            </p:cNvPr>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6265;p53">
              <a:extLst>
                <a:ext uri="{FF2B5EF4-FFF2-40B4-BE49-F238E27FC236}">
                  <a16:creationId xmlns:a16="http://schemas.microsoft.com/office/drawing/2014/main" id="{B51934B4-B901-46AF-BC1A-8D0E032EC3B7}"/>
                </a:ext>
              </a:extLst>
            </p:cNvPr>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6266;p53">
              <a:extLst>
                <a:ext uri="{FF2B5EF4-FFF2-40B4-BE49-F238E27FC236}">
                  <a16:creationId xmlns:a16="http://schemas.microsoft.com/office/drawing/2014/main" id="{9E5AE6EA-D0C6-45AF-89D7-969D4FB48548}"/>
                </a:ext>
              </a:extLst>
            </p:cNvPr>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6267;p53">
              <a:extLst>
                <a:ext uri="{FF2B5EF4-FFF2-40B4-BE49-F238E27FC236}">
                  <a16:creationId xmlns:a16="http://schemas.microsoft.com/office/drawing/2014/main" id="{FDC99EBB-BA11-4B10-948F-494A4CC1595F}"/>
                </a:ext>
              </a:extLst>
            </p:cNvPr>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6268;p53">
              <a:extLst>
                <a:ext uri="{FF2B5EF4-FFF2-40B4-BE49-F238E27FC236}">
                  <a16:creationId xmlns:a16="http://schemas.microsoft.com/office/drawing/2014/main" id="{E5D6AF96-C017-4743-AEF5-FE38E021C87D}"/>
                </a:ext>
              </a:extLst>
            </p:cNvPr>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6269;p53">
              <a:extLst>
                <a:ext uri="{FF2B5EF4-FFF2-40B4-BE49-F238E27FC236}">
                  <a16:creationId xmlns:a16="http://schemas.microsoft.com/office/drawing/2014/main" id="{86B6C407-760F-449C-B910-2A79CFF086C3}"/>
                </a:ext>
              </a:extLst>
            </p:cNvPr>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6270;p53">
              <a:extLst>
                <a:ext uri="{FF2B5EF4-FFF2-40B4-BE49-F238E27FC236}">
                  <a16:creationId xmlns:a16="http://schemas.microsoft.com/office/drawing/2014/main" id="{0F659E35-204E-4126-A590-37D3F0100F95}"/>
                </a:ext>
              </a:extLst>
            </p:cNvPr>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6271;p53">
              <a:extLst>
                <a:ext uri="{FF2B5EF4-FFF2-40B4-BE49-F238E27FC236}">
                  <a16:creationId xmlns:a16="http://schemas.microsoft.com/office/drawing/2014/main" id="{4B812059-3726-4278-A187-69B8127BF08A}"/>
                </a:ext>
              </a:extLst>
            </p:cNvPr>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6272;p53">
              <a:extLst>
                <a:ext uri="{FF2B5EF4-FFF2-40B4-BE49-F238E27FC236}">
                  <a16:creationId xmlns:a16="http://schemas.microsoft.com/office/drawing/2014/main" id="{69C0A1CA-51AF-4254-8528-D28B6E8828C7}"/>
                </a:ext>
              </a:extLst>
            </p:cNvPr>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6273;p53">
              <a:extLst>
                <a:ext uri="{FF2B5EF4-FFF2-40B4-BE49-F238E27FC236}">
                  <a16:creationId xmlns:a16="http://schemas.microsoft.com/office/drawing/2014/main" id="{D7A1910D-E830-457D-BD30-8052C5093B24}"/>
                </a:ext>
              </a:extLst>
            </p:cNvPr>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6274;p53">
              <a:extLst>
                <a:ext uri="{FF2B5EF4-FFF2-40B4-BE49-F238E27FC236}">
                  <a16:creationId xmlns:a16="http://schemas.microsoft.com/office/drawing/2014/main" id="{5999986E-4468-43E6-8685-DFA2E0150691}"/>
                </a:ext>
              </a:extLst>
            </p:cNvPr>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6275;p53">
              <a:extLst>
                <a:ext uri="{FF2B5EF4-FFF2-40B4-BE49-F238E27FC236}">
                  <a16:creationId xmlns:a16="http://schemas.microsoft.com/office/drawing/2014/main" id="{9AF83EF2-A9DC-43C5-9489-C728DD8B13D7}"/>
                </a:ext>
              </a:extLst>
            </p:cNvPr>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6276;p53">
              <a:extLst>
                <a:ext uri="{FF2B5EF4-FFF2-40B4-BE49-F238E27FC236}">
                  <a16:creationId xmlns:a16="http://schemas.microsoft.com/office/drawing/2014/main" id="{C51292B6-3D19-477B-A0E8-7549FE2A2C06}"/>
                </a:ext>
              </a:extLst>
            </p:cNvPr>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6277;p53">
              <a:extLst>
                <a:ext uri="{FF2B5EF4-FFF2-40B4-BE49-F238E27FC236}">
                  <a16:creationId xmlns:a16="http://schemas.microsoft.com/office/drawing/2014/main" id="{E6C2436B-B9C6-446F-A770-D64A908618DC}"/>
                </a:ext>
              </a:extLst>
            </p:cNvPr>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6278;p53">
              <a:extLst>
                <a:ext uri="{FF2B5EF4-FFF2-40B4-BE49-F238E27FC236}">
                  <a16:creationId xmlns:a16="http://schemas.microsoft.com/office/drawing/2014/main" id="{A3BF953C-B527-406D-A3BA-7D4ACF9D31EB}"/>
                </a:ext>
              </a:extLst>
            </p:cNvPr>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6279;p53">
              <a:extLst>
                <a:ext uri="{FF2B5EF4-FFF2-40B4-BE49-F238E27FC236}">
                  <a16:creationId xmlns:a16="http://schemas.microsoft.com/office/drawing/2014/main" id="{71320F88-D98C-4BB3-9199-ECA9AE245F27}"/>
                </a:ext>
              </a:extLst>
            </p:cNvPr>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6280;p53">
              <a:extLst>
                <a:ext uri="{FF2B5EF4-FFF2-40B4-BE49-F238E27FC236}">
                  <a16:creationId xmlns:a16="http://schemas.microsoft.com/office/drawing/2014/main" id="{8B53D1CB-F4F1-44DA-8120-C3F595DE3C82}"/>
                </a:ext>
              </a:extLst>
            </p:cNvPr>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6281;p53">
              <a:extLst>
                <a:ext uri="{FF2B5EF4-FFF2-40B4-BE49-F238E27FC236}">
                  <a16:creationId xmlns:a16="http://schemas.microsoft.com/office/drawing/2014/main" id="{09E4B229-F930-4B53-BFE9-58A2DE7B4CC3}"/>
                </a:ext>
              </a:extLst>
            </p:cNvPr>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6282;p53">
              <a:extLst>
                <a:ext uri="{FF2B5EF4-FFF2-40B4-BE49-F238E27FC236}">
                  <a16:creationId xmlns:a16="http://schemas.microsoft.com/office/drawing/2014/main" id="{EE4310C9-364D-41B9-84F8-C01BB3BEF84D}"/>
                </a:ext>
              </a:extLst>
            </p:cNvPr>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6283;p53">
              <a:extLst>
                <a:ext uri="{FF2B5EF4-FFF2-40B4-BE49-F238E27FC236}">
                  <a16:creationId xmlns:a16="http://schemas.microsoft.com/office/drawing/2014/main" id="{9B501B3A-5C37-40DD-B94F-DDBFB37E3121}"/>
                </a:ext>
              </a:extLst>
            </p:cNvPr>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6284;p53">
              <a:extLst>
                <a:ext uri="{FF2B5EF4-FFF2-40B4-BE49-F238E27FC236}">
                  <a16:creationId xmlns:a16="http://schemas.microsoft.com/office/drawing/2014/main" id="{84353030-27B6-46DC-9A78-2F1ECEE58EC6}"/>
                </a:ext>
              </a:extLst>
            </p:cNvPr>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6285;p53">
              <a:extLst>
                <a:ext uri="{FF2B5EF4-FFF2-40B4-BE49-F238E27FC236}">
                  <a16:creationId xmlns:a16="http://schemas.microsoft.com/office/drawing/2014/main" id="{62249567-3CD6-4D0E-9DA9-CC10697A389B}"/>
                </a:ext>
              </a:extLst>
            </p:cNvPr>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6286;p53">
              <a:extLst>
                <a:ext uri="{FF2B5EF4-FFF2-40B4-BE49-F238E27FC236}">
                  <a16:creationId xmlns:a16="http://schemas.microsoft.com/office/drawing/2014/main" id="{184BA3CC-3664-4CA2-9386-2249E1C264A7}"/>
                </a:ext>
              </a:extLst>
            </p:cNvPr>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6287;p53">
              <a:extLst>
                <a:ext uri="{FF2B5EF4-FFF2-40B4-BE49-F238E27FC236}">
                  <a16:creationId xmlns:a16="http://schemas.microsoft.com/office/drawing/2014/main" id="{F9BCEC48-F2A6-47A3-815E-B5E2AE578C71}"/>
                </a:ext>
              </a:extLst>
            </p:cNvPr>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6288;p53">
              <a:extLst>
                <a:ext uri="{FF2B5EF4-FFF2-40B4-BE49-F238E27FC236}">
                  <a16:creationId xmlns:a16="http://schemas.microsoft.com/office/drawing/2014/main" id="{921CC1AB-0315-4AE1-9EA2-2FBA4DC90B68}"/>
                </a:ext>
              </a:extLst>
            </p:cNvPr>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6289;p53">
              <a:extLst>
                <a:ext uri="{FF2B5EF4-FFF2-40B4-BE49-F238E27FC236}">
                  <a16:creationId xmlns:a16="http://schemas.microsoft.com/office/drawing/2014/main" id="{FCDF2AAC-E2E2-4B2B-AC23-319EEBEA14CC}"/>
                </a:ext>
              </a:extLst>
            </p:cNvPr>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6290;p53">
              <a:extLst>
                <a:ext uri="{FF2B5EF4-FFF2-40B4-BE49-F238E27FC236}">
                  <a16:creationId xmlns:a16="http://schemas.microsoft.com/office/drawing/2014/main" id="{28A0E494-CB1F-417C-A5C9-280C37C85177}"/>
                </a:ext>
              </a:extLst>
            </p:cNvPr>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6291;p53">
              <a:extLst>
                <a:ext uri="{FF2B5EF4-FFF2-40B4-BE49-F238E27FC236}">
                  <a16:creationId xmlns:a16="http://schemas.microsoft.com/office/drawing/2014/main" id="{CCBA0475-FE46-468E-85A0-D81F3160C917}"/>
                </a:ext>
              </a:extLst>
            </p:cNvPr>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6292;p53">
              <a:extLst>
                <a:ext uri="{FF2B5EF4-FFF2-40B4-BE49-F238E27FC236}">
                  <a16:creationId xmlns:a16="http://schemas.microsoft.com/office/drawing/2014/main" id="{52587D8D-E821-42C7-86D0-E027CB2BD26A}"/>
                </a:ext>
              </a:extLst>
            </p:cNvPr>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6293;p53">
              <a:extLst>
                <a:ext uri="{FF2B5EF4-FFF2-40B4-BE49-F238E27FC236}">
                  <a16:creationId xmlns:a16="http://schemas.microsoft.com/office/drawing/2014/main" id="{13784EA8-F87B-41C6-BC14-A7234D5C5F37}"/>
                </a:ext>
              </a:extLst>
            </p:cNvPr>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6294;p53">
              <a:extLst>
                <a:ext uri="{FF2B5EF4-FFF2-40B4-BE49-F238E27FC236}">
                  <a16:creationId xmlns:a16="http://schemas.microsoft.com/office/drawing/2014/main" id="{0C10383F-AC83-4FD7-8A1F-003C58A21EE9}"/>
                </a:ext>
              </a:extLst>
            </p:cNvPr>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6295;p53">
              <a:extLst>
                <a:ext uri="{FF2B5EF4-FFF2-40B4-BE49-F238E27FC236}">
                  <a16:creationId xmlns:a16="http://schemas.microsoft.com/office/drawing/2014/main" id="{80C351CA-5063-4268-A447-EC3BC125EC31}"/>
                </a:ext>
              </a:extLst>
            </p:cNvPr>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6296;p53">
              <a:extLst>
                <a:ext uri="{FF2B5EF4-FFF2-40B4-BE49-F238E27FC236}">
                  <a16:creationId xmlns:a16="http://schemas.microsoft.com/office/drawing/2014/main" id="{6FAA3734-1FF1-49B9-8FB1-4CCB042AF1B7}"/>
                </a:ext>
              </a:extLst>
            </p:cNvPr>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6297;p53">
              <a:extLst>
                <a:ext uri="{FF2B5EF4-FFF2-40B4-BE49-F238E27FC236}">
                  <a16:creationId xmlns:a16="http://schemas.microsoft.com/office/drawing/2014/main" id="{AA516697-2C73-4286-B36D-4BC58AB2DAE8}"/>
                </a:ext>
              </a:extLst>
            </p:cNvPr>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6298;p53">
              <a:extLst>
                <a:ext uri="{FF2B5EF4-FFF2-40B4-BE49-F238E27FC236}">
                  <a16:creationId xmlns:a16="http://schemas.microsoft.com/office/drawing/2014/main" id="{CEFA99E9-78B9-47D4-89B5-31B34B1EFB98}"/>
                </a:ext>
              </a:extLst>
            </p:cNvPr>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6299;p53">
              <a:extLst>
                <a:ext uri="{FF2B5EF4-FFF2-40B4-BE49-F238E27FC236}">
                  <a16:creationId xmlns:a16="http://schemas.microsoft.com/office/drawing/2014/main" id="{C8AC5FC8-7374-45F0-92EC-477FFC00E98C}"/>
                </a:ext>
              </a:extLst>
            </p:cNvPr>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6300;p53">
              <a:extLst>
                <a:ext uri="{FF2B5EF4-FFF2-40B4-BE49-F238E27FC236}">
                  <a16:creationId xmlns:a16="http://schemas.microsoft.com/office/drawing/2014/main" id="{6AFF34E8-7872-46BA-A300-575DC3B02089}"/>
                </a:ext>
              </a:extLst>
            </p:cNvPr>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6301;p53">
              <a:extLst>
                <a:ext uri="{FF2B5EF4-FFF2-40B4-BE49-F238E27FC236}">
                  <a16:creationId xmlns:a16="http://schemas.microsoft.com/office/drawing/2014/main" id="{F69A42BB-FED7-4037-8291-30BE72711373}"/>
                </a:ext>
              </a:extLst>
            </p:cNvPr>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6302;p53">
              <a:extLst>
                <a:ext uri="{FF2B5EF4-FFF2-40B4-BE49-F238E27FC236}">
                  <a16:creationId xmlns:a16="http://schemas.microsoft.com/office/drawing/2014/main" id="{E3B4BDD5-081D-4D5B-A165-E68A561D6585}"/>
                </a:ext>
              </a:extLst>
            </p:cNvPr>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6303;p53">
              <a:extLst>
                <a:ext uri="{FF2B5EF4-FFF2-40B4-BE49-F238E27FC236}">
                  <a16:creationId xmlns:a16="http://schemas.microsoft.com/office/drawing/2014/main" id="{66C9B916-127F-481A-944A-F06F09455135}"/>
                </a:ext>
              </a:extLst>
            </p:cNvPr>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6304;p53">
              <a:extLst>
                <a:ext uri="{FF2B5EF4-FFF2-40B4-BE49-F238E27FC236}">
                  <a16:creationId xmlns:a16="http://schemas.microsoft.com/office/drawing/2014/main" id="{A54A7E25-048E-411E-9862-B3A3B0F3DADE}"/>
                </a:ext>
              </a:extLst>
            </p:cNvPr>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6305;p53">
              <a:extLst>
                <a:ext uri="{FF2B5EF4-FFF2-40B4-BE49-F238E27FC236}">
                  <a16:creationId xmlns:a16="http://schemas.microsoft.com/office/drawing/2014/main" id="{D4BF941B-489B-415E-A0E6-F3AE03A1CE38}"/>
                </a:ext>
              </a:extLst>
            </p:cNvPr>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6306;p53">
              <a:extLst>
                <a:ext uri="{FF2B5EF4-FFF2-40B4-BE49-F238E27FC236}">
                  <a16:creationId xmlns:a16="http://schemas.microsoft.com/office/drawing/2014/main" id="{99D3ABE1-F52D-4A75-90FC-60FC9E6F818C}"/>
                </a:ext>
              </a:extLst>
            </p:cNvPr>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6307;p53">
              <a:extLst>
                <a:ext uri="{FF2B5EF4-FFF2-40B4-BE49-F238E27FC236}">
                  <a16:creationId xmlns:a16="http://schemas.microsoft.com/office/drawing/2014/main" id="{725ACDA5-3AFA-498A-96CC-40018A4A8F38}"/>
                </a:ext>
              </a:extLst>
            </p:cNvPr>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6308;p53">
              <a:extLst>
                <a:ext uri="{FF2B5EF4-FFF2-40B4-BE49-F238E27FC236}">
                  <a16:creationId xmlns:a16="http://schemas.microsoft.com/office/drawing/2014/main" id="{7315280B-7D31-43FC-BAA9-25C29D86A488}"/>
                </a:ext>
              </a:extLst>
            </p:cNvPr>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6309;p53">
              <a:extLst>
                <a:ext uri="{FF2B5EF4-FFF2-40B4-BE49-F238E27FC236}">
                  <a16:creationId xmlns:a16="http://schemas.microsoft.com/office/drawing/2014/main" id="{0868F2B5-D4F9-46B3-A751-A05EE4C7242F}"/>
                </a:ext>
              </a:extLst>
            </p:cNvPr>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6310;p53">
              <a:extLst>
                <a:ext uri="{FF2B5EF4-FFF2-40B4-BE49-F238E27FC236}">
                  <a16:creationId xmlns:a16="http://schemas.microsoft.com/office/drawing/2014/main" id="{5DB286FE-57C5-4E62-8166-4ED469F58A10}"/>
                </a:ext>
              </a:extLst>
            </p:cNvPr>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6311;p53">
              <a:extLst>
                <a:ext uri="{FF2B5EF4-FFF2-40B4-BE49-F238E27FC236}">
                  <a16:creationId xmlns:a16="http://schemas.microsoft.com/office/drawing/2014/main" id="{A69DE136-AB9E-45B8-9BEF-E18B2AD649B2}"/>
                </a:ext>
              </a:extLst>
            </p:cNvPr>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6312;p53">
              <a:extLst>
                <a:ext uri="{FF2B5EF4-FFF2-40B4-BE49-F238E27FC236}">
                  <a16:creationId xmlns:a16="http://schemas.microsoft.com/office/drawing/2014/main" id="{4DD0F66B-7821-4C3F-B2C8-D2DE4A8DBC13}"/>
                </a:ext>
              </a:extLst>
            </p:cNvPr>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6313;p53">
              <a:extLst>
                <a:ext uri="{FF2B5EF4-FFF2-40B4-BE49-F238E27FC236}">
                  <a16:creationId xmlns:a16="http://schemas.microsoft.com/office/drawing/2014/main" id="{A4B1B246-B35C-49A4-AE7B-B76985924DC4}"/>
                </a:ext>
              </a:extLst>
            </p:cNvPr>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6314;p53">
              <a:extLst>
                <a:ext uri="{FF2B5EF4-FFF2-40B4-BE49-F238E27FC236}">
                  <a16:creationId xmlns:a16="http://schemas.microsoft.com/office/drawing/2014/main" id="{F9D6053A-533B-4214-B1D5-528D52F4090B}"/>
                </a:ext>
              </a:extLst>
            </p:cNvPr>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6315;p53">
              <a:extLst>
                <a:ext uri="{FF2B5EF4-FFF2-40B4-BE49-F238E27FC236}">
                  <a16:creationId xmlns:a16="http://schemas.microsoft.com/office/drawing/2014/main" id="{14C93926-5B56-46B7-AF2F-3AC5A9AB6F76}"/>
                </a:ext>
              </a:extLst>
            </p:cNvPr>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6316;p53">
              <a:extLst>
                <a:ext uri="{FF2B5EF4-FFF2-40B4-BE49-F238E27FC236}">
                  <a16:creationId xmlns:a16="http://schemas.microsoft.com/office/drawing/2014/main" id="{E5FCDF29-9BC3-4F27-9A57-2D62CD425B7B}"/>
                </a:ext>
              </a:extLst>
            </p:cNvPr>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6317;p53">
              <a:extLst>
                <a:ext uri="{FF2B5EF4-FFF2-40B4-BE49-F238E27FC236}">
                  <a16:creationId xmlns:a16="http://schemas.microsoft.com/office/drawing/2014/main" id="{825AAFF2-F0D9-4B32-ADD4-7DE49A17E195}"/>
                </a:ext>
              </a:extLst>
            </p:cNvPr>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6318;p53">
              <a:extLst>
                <a:ext uri="{FF2B5EF4-FFF2-40B4-BE49-F238E27FC236}">
                  <a16:creationId xmlns:a16="http://schemas.microsoft.com/office/drawing/2014/main" id="{44A1F652-E10C-4D2D-91DB-4BA601DA64BF}"/>
                </a:ext>
              </a:extLst>
            </p:cNvPr>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6319;p53">
              <a:extLst>
                <a:ext uri="{FF2B5EF4-FFF2-40B4-BE49-F238E27FC236}">
                  <a16:creationId xmlns:a16="http://schemas.microsoft.com/office/drawing/2014/main" id="{A8402682-187B-47D1-AACF-F36FFDFA7DC7}"/>
                </a:ext>
              </a:extLst>
            </p:cNvPr>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6320;p53">
              <a:extLst>
                <a:ext uri="{FF2B5EF4-FFF2-40B4-BE49-F238E27FC236}">
                  <a16:creationId xmlns:a16="http://schemas.microsoft.com/office/drawing/2014/main" id="{56159794-0A40-4FE0-ACB0-A80A8133065E}"/>
                </a:ext>
              </a:extLst>
            </p:cNvPr>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6321;p53">
              <a:extLst>
                <a:ext uri="{FF2B5EF4-FFF2-40B4-BE49-F238E27FC236}">
                  <a16:creationId xmlns:a16="http://schemas.microsoft.com/office/drawing/2014/main" id="{3585E4DD-5502-4CA9-A4F4-C0195B5FAEB6}"/>
                </a:ext>
              </a:extLst>
            </p:cNvPr>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6322;p53">
              <a:extLst>
                <a:ext uri="{FF2B5EF4-FFF2-40B4-BE49-F238E27FC236}">
                  <a16:creationId xmlns:a16="http://schemas.microsoft.com/office/drawing/2014/main" id="{34FBC4ED-234F-4281-A724-0D6C5660BD9E}"/>
                </a:ext>
              </a:extLst>
            </p:cNvPr>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6323;p53">
              <a:extLst>
                <a:ext uri="{FF2B5EF4-FFF2-40B4-BE49-F238E27FC236}">
                  <a16:creationId xmlns:a16="http://schemas.microsoft.com/office/drawing/2014/main" id="{88A005EA-DEFE-46A6-BD88-C713C8A84E8D}"/>
                </a:ext>
              </a:extLst>
            </p:cNvPr>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6324;p53">
              <a:extLst>
                <a:ext uri="{FF2B5EF4-FFF2-40B4-BE49-F238E27FC236}">
                  <a16:creationId xmlns:a16="http://schemas.microsoft.com/office/drawing/2014/main" id="{57D11EF6-EC55-4391-8972-10DCBED5B893}"/>
                </a:ext>
              </a:extLst>
            </p:cNvPr>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6325;p53">
              <a:extLst>
                <a:ext uri="{FF2B5EF4-FFF2-40B4-BE49-F238E27FC236}">
                  <a16:creationId xmlns:a16="http://schemas.microsoft.com/office/drawing/2014/main" id="{0FD568C8-DFCF-4C22-9C91-F26151751C54}"/>
                </a:ext>
              </a:extLst>
            </p:cNvPr>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6326;p53">
              <a:extLst>
                <a:ext uri="{FF2B5EF4-FFF2-40B4-BE49-F238E27FC236}">
                  <a16:creationId xmlns:a16="http://schemas.microsoft.com/office/drawing/2014/main" id="{AEAA80F8-BC41-4239-A852-CB7FFB967F6A}"/>
                </a:ext>
              </a:extLst>
            </p:cNvPr>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6327;p53">
              <a:extLst>
                <a:ext uri="{FF2B5EF4-FFF2-40B4-BE49-F238E27FC236}">
                  <a16:creationId xmlns:a16="http://schemas.microsoft.com/office/drawing/2014/main" id="{9D161952-8F97-4CF0-B92F-932860D9C8FE}"/>
                </a:ext>
              </a:extLst>
            </p:cNvPr>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6328;p53">
              <a:extLst>
                <a:ext uri="{FF2B5EF4-FFF2-40B4-BE49-F238E27FC236}">
                  <a16:creationId xmlns:a16="http://schemas.microsoft.com/office/drawing/2014/main" id="{F1EA8907-F941-424F-AE94-59CE74C8AC31}"/>
                </a:ext>
              </a:extLst>
            </p:cNvPr>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6329;p53">
              <a:extLst>
                <a:ext uri="{FF2B5EF4-FFF2-40B4-BE49-F238E27FC236}">
                  <a16:creationId xmlns:a16="http://schemas.microsoft.com/office/drawing/2014/main" id="{66B91F04-D690-43E9-AECB-E50DC5D1761B}"/>
                </a:ext>
              </a:extLst>
            </p:cNvPr>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6330;p53">
              <a:extLst>
                <a:ext uri="{FF2B5EF4-FFF2-40B4-BE49-F238E27FC236}">
                  <a16:creationId xmlns:a16="http://schemas.microsoft.com/office/drawing/2014/main" id="{FBB28551-3705-4C54-A2D0-9FDC617378C8}"/>
                </a:ext>
              </a:extLst>
            </p:cNvPr>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6331;p53">
              <a:extLst>
                <a:ext uri="{FF2B5EF4-FFF2-40B4-BE49-F238E27FC236}">
                  <a16:creationId xmlns:a16="http://schemas.microsoft.com/office/drawing/2014/main" id="{40073F1E-4C85-4AC4-A7FC-93479960F675}"/>
                </a:ext>
              </a:extLst>
            </p:cNvPr>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6332;p53">
              <a:extLst>
                <a:ext uri="{FF2B5EF4-FFF2-40B4-BE49-F238E27FC236}">
                  <a16:creationId xmlns:a16="http://schemas.microsoft.com/office/drawing/2014/main" id="{400D0ADE-4A24-457A-BCB4-D813E74258B1}"/>
                </a:ext>
              </a:extLst>
            </p:cNvPr>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6333;p53">
              <a:extLst>
                <a:ext uri="{FF2B5EF4-FFF2-40B4-BE49-F238E27FC236}">
                  <a16:creationId xmlns:a16="http://schemas.microsoft.com/office/drawing/2014/main" id="{ED70AB92-B148-403D-A26A-61B94B505A01}"/>
                </a:ext>
              </a:extLst>
            </p:cNvPr>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6334;p53">
              <a:extLst>
                <a:ext uri="{FF2B5EF4-FFF2-40B4-BE49-F238E27FC236}">
                  <a16:creationId xmlns:a16="http://schemas.microsoft.com/office/drawing/2014/main" id="{20C52AD2-F7F1-43B5-ABCC-D096E49D6440}"/>
                </a:ext>
              </a:extLst>
            </p:cNvPr>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6335;p53">
              <a:extLst>
                <a:ext uri="{FF2B5EF4-FFF2-40B4-BE49-F238E27FC236}">
                  <a16:creationId xmlns:a16="http://schemas.microsoft.com/office/drawing/2014/main" id="{D00AEEBF-570E-4351-B205-232E7FB1C0A0}"/>
                </a:ext>
              </a:extLst>
            </p:cNvPr>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6336;p53">
              <a:extLst>
                <a:ext uri="{FF2B5EF4-FFF2-40B4-BE49-F238E27FC236}">
                  <a16:creationId xmlns:a16="http://schemas.microsoft.com/office/drawing/2014/main" id="{9F9CC9A9-A6C7-496C-B1E5-2AFA051C8C48}"/>
                </a:ext>
              </a:extLst>
            </p:cNvPr>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6337;p53">
              <a:extLst>
                <a:ext uri="{FF2B5EF4-FFF2-40B4-BE49-F238E27FC236}">
                  <a16:creationId xmlns:a16="http://schemas.microsoft.com/office/drawing/2014/main" id="{0E05EDED-BF9E-4AE4-8262-62AC13D8982A}"/>
                </a:ext>
              </a:extLst>
            </p:cNvPr>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6338;p53">
              <a:extLst>
                <a:ext uri="{FF2B5EF4-FFF2-40B4-BE49-F238E27FC236}">
                  <a16:creationId xmlns:a16="http://schemas.microsoft.com/office/drawing/2014/main" id="{0549C392-732B-42E1-BFDB-065248B82D0B}"/>
                </a:ext>
              </a:extLst>
            </p:cNvPr>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6339;p53">
              <a:extLst>
                <a:ext uri="{FF2B5EF4-FFF2-40B4-BE49-F238E27FC236}">
                  <a16:creationId xmlns:a16="http://schemas.microsoft.com/office/drawing/2014/main" id="{8C3F84A0-3A73-4576-B107-45503E533688}"/>
                </a:ext>
              </a:extLst>
            </p:cNvPr>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6340;p53">
              <a:extLst>
                <a:ext uri="{FF2B5EF4-FFF2-40B4-BE49-F238E27FC236}">
                  <a16:creationId xmlns:a16="http://schemas.microsoft.com/office/drawing/2014/main" id="{B930032E-1B4D-4BC7-9060-D6BA3DBC3C03}"/>
                </a:ext>
              </a:extLst>
            </p:cNvPr>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6341;p53">
              <a:extLst>
                <a:ext uri="{FF2B5EF4-FFF2-40B4-BE49-F238E27FC236}">
                  <a16:creationId xmlns:a16="http://schemas.microsoft.com/office/drawing/2014/main" id="{E6297015-0EDF-40E5-873A-EBA6B07C6B52}"/>
                </a:ext>
              </a:extLst>
            </p:cNvPr>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6342;p53">
              <a:extLst>
                <a:ext uri="{FF2B5EF4-FFF2-40B4-BE49-F238E27FC236}">
                  <a16:creationId xmlns:a16="http://schemas.microsoft.com/office/drawing/2014/main" id="{2279E67A-C899-440E-9B64-BB556FA1C10F}"/>
                </a:ext>
              </a:extLst>
            </p:cNvPr>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6343;p53">
              <a:extLst>
                <a:ext uri="{FF2B5EF4-FFF2-40B4-BE49-F238E27FC236}">
                  <a16:creationId xmlns:a16="http://schemas.microsoft.com/office/drawing/2014/main" id="{B99CCF06-121B-435C-B35B-89EA02CF45CB}"/>
                </a:ext>
              </a:extLst>
            </p:cNvPr>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6344;p53">
              <a:extLst>
                <a:ext uri="{FF2B5EF4-FFF2-40B4-BE49-F238E27FC236}">
                  <a16:creationId xmlns:a16="http://schemas.microsoft.com/office/drawing/2014/main" id="{0EA5183F-AD13-47A7-81AD-406695BA9AE3}"/>
                </a:ext>
              </a:extLst>
            </p:cNvPr>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6345;p53">
              <a:extLst>
                <a:ext uri="{FF2B5EF4-FFF2-40B4-BE49-F238E27FC236}">
                  <a16:creationId xmlns:a16="http://schemas.microsoft.com/office/drawing/2014/main" id="{9975F1CD-750D-4806-A379-6E696F39B4F4}"/>
                </a:ext>
              </a:extLst>
            </p:cNvPr>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6346;p53">
              <a:extLst>
                <a:ext uri="{FF2B5EF4-FFF2-40B4-BE49-F238E27FC236}">
                  <a16:creationId xmlns:a16="http://schemas.microsoft.com/office/drawing/2014/main" id="{C16F73B6-34B2-443C-A002-54F49AE0F0D7}"/>
                </a:ext>
              </a:extLst>
            </p:cNvPr>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6347;p53">
              <a:extLst>
                <a:ext uri="{FF2B5EF4-FFF2-40B4-BE49-F238E27FC236}">
                  <a16:creationId xmlns:a16="http://schemas.microsoft.com/office/drawing/2014/main" id="{29C2EFA8-6B7A-45AC-86DE-95887C0E2425}"/>
                </a:ext>
              </a:extLst>
            </p:cNvPr>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6348;p53">
              <a:extLst>
                <a:ext uri="{FF2B5EF4-FFF2-40B4-BE49-F238E27FC236}">
                  <a16:creationId xmlns:a16="http://schemas.microsoft.com/office/drawing/2014/main" id="{C3980D79-3372-4663-B5CE-5662C1821EBB}"/>
                </a:ext>
              </a:extLst>
            </p:cNvPr>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6349;p53">
              <a:extLst>
                <a:ext uri="{FF2B5EF4-FFF2-40B4-BE49-F238E27FC236}">
                  <a16:creationId xmlns:a16="http://schemas.microsoft.com/office/drawing/2014/main" id="{9A9E52D1-40AF-4272-9B38-6450438A520C}"/>
                </a:ext>
              </a:extLst>
            </p:cNvPr>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6350;p53">
              <a:extLst>
                <a:ext uri="{FF2B5EF4-FFF2-40B4-BE49-F238E27FC236}">
                  <a16:creationId xmlns:a16="http://schemas.microsoft.com/office/drawing/2014/main" id="{E40E43FE-81A4-4D5C-BD5B-19F23C6F8554}"/>
                </a:ext>
              </a:extLst>
            </p:cNvPr>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6351;p53">
              <a:extLst>
                <a:ext uri="{FF2B5EF4-FFF2-40B4-BE49-F238E27FC236}">
                  <a16:creationId xmlns:a16="http://schemas.microsoft.com/office/drawing/2014/main" id="{5DE0ABF2-EB5A-4255-B8B0-FAB9235FCF02}"/>
                </a:ext>
              </a:extLst>
            </p:cNvPr>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6352;p53">
              <a:extLst>
                <a:ext uri="{FF2B5EF4-FFF2-40B4-BE49-F238E27FC236}">
                  <a16:creationId xmlns:a16="http://schemas.microsoft.com/office/drawing/2014/main" id="{A5A50193-1193-4B81-819E-F558AB0866DD}"/>
                </a:ext>
              </a:extLst>
            </p:cNvPr>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6353;p53">
              <a:extLst>
                <a:ext uri="{FF2B5EF4-FFF2-40B4-BE49-F238E27FC236}">
                  <a16:creationId xmlns:a16="http://schemas.microsoft.com/office/drawing/2014/main" id="{C0C1AF8A-9222-4FF0-83E6-BC50C15BA7AF}"/>
                </a:ext>
              </a:extLst>
            </p:cNvPr>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6354;p53">
              <a:extLst>
                <a:ext uri="{FF2B5EF4-FFF2-40B4-BE49-F238E27FC236}">
                  <a16:creationId xmlns:a16="http://schemas.microsoft.com/office/drawing/2014/main" id="{BB0A2B2C-9662-476A-B600-60CA626A1C08}"/>
                </a:ext>
              </a:extLst>
            </p:cNvPr>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6355;p53">
              <a:extLst>
                <a:ext uri="{FF2B5EF4-FFF2-40B4-BE49-F238E27FC236}">
                  <a16:creationId xmlns:a16="http://schemas.microsoft.com/office/drawing/2014/main" id="{DB84BCAF-DC52-4318-B2B1-C4E2F19BC25E}"/>
                </a:ext>
              </a:extLst>
            </p:cNvPr>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6356;p53">
              <a:extLst>
                <a:ext uri="{FF2B5EF4-FFF2-40B4-BE49-F238E27FC236}">
                  <a16:creationId xmlns:a16="http://schemas.microsoft.com/office/drawing/2014/main" id="{6EEF2324-F42B-470E-8DEF-A015E1820E87}"/>
                </a:ext>
              </a:extLst>
            </p:cNvPr>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6357;p53">
              <a:extLst>
                <a:ext uri="{FF2B5EF4-FFF2-40B4-BE49-F238E27FC236}">
                  <a16:creationId xmlns:a16="http://schemas.microsoft.com/office/drawing/2014/main" id="{FDE4D703-9A2C-4EFA-8D24-79CDAE41E98A}"/>
                </a:ext>
              </a:extLst>
            </p:cNvPr>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6358;p53">
              <a:extLst>
                <a:ext uri="{FF2B5EF4-FFF2-40B4-BE49-F238E27FC236}">
                  <a16:creationId xmlns:a16="http://schemas.microsoft.com/office/drawing/2014/main" id="{1054D983-CE06-4A24-BF79-A0046FB95BF9}"/>
                </a:ext>
              </a:extLst>
            </p:cNvPr>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6359;p53">
              <a:extLst>
                <a:ext uri="{FF2B5EF4-FFF2-40B4-BE49-F238E27FC236}">
                  <a16:creationId xmlns:a16="http://schemas.microsoft.com/office/drawing/2014/main" id="{FC5AEFD5-1E27-4771-9BAD-D5F918B94992}"/>
                </a:ext>
              </a:extLst>
            </p:cNvPr>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6360;p53">
              <a:extLst>
                <a:ext uri="{FF2B5EF4-FFF2-40B4-BE49-F238E27FC236}">
                  <a16:creationId xmlns:a16="http://schemas.microsoft.com/office/drawing/2014/main" id="{B7AC5EFF-3B1D-4A86-A71B-4FE64DBF789C}"/>
                </a:ext>
              </a:extLst>
            </p:cNvPr>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6361;p53">
              <a:extLst>
                <a:ext uri="{FF2B5EF4-FFF2-40B4-BE49-F238E27FC236}">
                  <a16:creationId xmlns:a16="http://schemas.microsoft.com/office/drawing/2014/main" id="{ED159605-CF78-4C69-AEBC-8BA835CE277E}"/>
                </a:ext>
              </a:extLst>
            </p:cNvPr>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6362;p53">
              <a:extLst>
                <a:ext uri="{FF2B5EF4-FFF2-40B4-BE49-F238E27FC236}">
                  <a16:creationId xmlns:a16="http://schemas.microsoft.com/office/drawing/2014/main" id="{00103514-88B0-4695-9AFA-394711B42C69}"/>
                </a:ext>
              </a:extLst>
            </p:cNvPr>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6363;p53">
              <a:extLst>
                <a:ext uri="{FF2B5EF4-FFF2-40B4-BE49-F238E27FC236}">
                  <a16:creationId xmlns:a16="http://schemas.microsoft.com/office/drawing/2014/main" id="{3C3202FA-F637-4F35-8B94-2A66E4EC1E51}"/>
                </a:ext>
              </a:extLst>
            </p:cNvPr>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6364;p53">
              <a:extLst>
                <a:ext uri="{FF2B5EF4-FFF2-40B4-BE49-F238E27FC236}">
                  <a16:creationId xmlns:a16="http://schemas.microsoft.com/office/drawing/2014/main" id="{64534F33-D3BF-4F13-B73B-93CA1110522E}"/>
                </a:ext>
              </a:extLst>
            </p:cNvPr>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6365;p53">
              <a:extLst>
                <a:ext uri="{FF2B5EF4-FFF2-40B4-BE49-F238E27FC236}">
                  <a16:creationId xmlns:a16="http://schemas.microsoft.com/office/drawing/2014/main" id="{E4003303-DAA5-447E-9A07-709696742034}"/>
                </a:ext>
              </a:extLst>
            </p:cNvPr>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6366;p53">
              <a:extLst>
                <a:ext uri="{FF2B5EF4-FFF2-40B4-BE49-F238E27FC236}">
                  <a16:creationId xmlns:a16="http://schemas.microsoft.com/office/drawing/2014/main" id="{061D2FE3-82AE-4ECD-86C8-3FCE958AA998}"/>
                </a:ext>
              </a:extLst>
            </p:cNvPr>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6367;p53">
              <a:extLst>
                <a:ext uri="{FF2B5EF4-FFF2-40B4-BE49-F238E27FC236}">
                  <a16:creationId xmlns:a16="http://schemas.microsoft.com/office/drawing/2014/main" id="{7220C880-1280-49A5-BFF6-54EF92616965}"/>
                </a:ext>
              </a:extLst>
            </p:cNvPr>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6368;p53">
              <a:extLst>
                <a:ext uri="{FF2B5EF4-FFF2-40B4-BE49-F238E27FC236}">
                  <a16:creationId xmlns:a16="http://schemas.microsoft.com/office/drawing/2014/main" id="{6D59A6E7-AA0F-4DEF-8676-000023BC7975}"/>
                </a:ext>
              </a:extLst>
            </p:cNvPr>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6369;p53">
              <a:extLst>
                <a:ext uri="{FF2B5EF4-FFF2-40B4-BE49-F238E27FC236}">
                  <a16:creationId xmlns:a16="http://schemas.microsoft.com/office/drawing/2014/main" id="{71FD79E2-AE3A-4036-9489-F4A4FCB19E86}"/>
                </a:ext>
              </a:extLst>
            </p:cNvPr>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6370;p53">
              <a:extLst>
                <a:ext uri="{FF2B5EF4-FFF2-40B4-BE49-F238E27FC236}">
                  <a16:creationId xmlns:a16="http://schemas.microsoft.com/office/drawing/2014/main" id="{285A4260-0840-478F-B155-D0DC171AC0CD}"/>
                </a:ext>
              </a:extLst>
            </p:cNvPr>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6371;p53">
              <a:extLst>
                <a:ext uri="{FF2B5EF4-FFF2-40B4-BE49-F238E27FC236}">
                  <a16:creationId xmlns:a16="http://schemas.microsoft.com/office/drawing/2014/main" id="{4115FDE9-D6DE-4E9F-B0A3-98CFE3EA2B52}"/>
                </a:ext>
              </a:extLst>
            </p:cNvPr>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6372;p53">
              <a:extLst>
                <a:ext uri="{FF2B5EF4-FFF2-40B4-BE49-F238E27FC236}">
                  <a16:creationId xmlns:a16="http://schemas.microsoft.com/office/drawing/2014/main" id="{ED13709E-26BC-43D0-A24C-455BFC6B8346}"/>
                </a:ext>
              </a:extLst>
            </p:cNvPr>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6373;p53">
              <a:extLst>
                <a:ext uri="{FF2B5EF4-FFF2-40B4-BE49-F238E27FC236}">
                  <a16:creationId xmlns:a16="http://schemas.microsoft.com/office/drawing/2014/main" id="{DB782A3F-D25F-4AA4-A68C-3AC4525D50EC}"/>
                </a:ext>
              </a:extLst>
            </p:cNvPr>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6374;p53">
              <a:extLst>
                <a:ext uri="{FF2B5EF4-FFF2-40B4-BE49-F238E27FC236}">
                  <a16:creationId xmlns:a16="http://schemas.microsoft.com/office/drawing/2014/main" id="{DDFFF09C-FD6A-4B39-881F-FC071480ACD6}"/>
                </a:ext>
              </a:extLst>
            </p:cNvPr>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6375;p53">
              <a:extLst>
                <a:ext uri="{FF2B5EF4-FFF2-40B4-BE49-F238E27FC236}">
                  <a16:creationId xmlns:a16="http://schemas.microsoft.com/office/drawing/2014/main" id="{BE350EED-9BC6-4278-81D2-5606A82A5D62}"/>
                </a:ext>
              </a:extLst>
            </p:cNvPr>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6376;p53">
              <a:extLst>
                <a:ext uri="{FF2B5EF4-FFF2-40B4-BE49-F238E27FC236}">
                  <a16:creationId xmlns:a16="http://schemas.microsoft.com/office/drawing/2014/main" id="{C5F22F4B-DC92-4DF4-B045-F3E77FB435A6}"/>
                </a:ext>
              </a:extLst>
            </p:cNvPr>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6377;p53">
              <a:extLst>
                <a:ext uri="{FF2B5EF4-FFF2-40B4-BE49-F238E27FC236}">
                  <a16:creationId xmlns:a16="http://schemas.microsoft.com/office/drawing/2014/main" id="{7F71BD3F-9936-40A4-B8B5-B348DFE5098B}"/>
                </a:ext>
              </a:extLst>
            </p:cNvPr>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6378;p53">
              <a:extLst>
                <a:ext uri="{FF2B5EF4-FFF2-40B4-BE49-F238E27FC236}">
                  <a16:creationId xmlns:a16="http://schemas.microsoft.com/office/drawing/2014/main" id="{FFC0B1D8-1FAB-4290-9C49-81D9BEED8C3E}"/>
                </a:ext>
              </a:extLst>
            </p:cNvPr>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6379;p53">
              <a:extLst>
                <a:ext uri="{FF2B5EF4-FFF2-40B4-BE49-F238E27FC236}">
                  <a16:creationId xmlns:a16="http://schemas.microsoft.com/office/drawing/2014/main" id="{CDA5D9E2-8381-4F5D-AD11-3D07C730CED5}"/>
                </a:ext>
              </a:extLst>
            </p:cNvPr>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6380;p53">
              <a:extLst>
                <a:ext uri="{FF2B5EF4-FFF2-40B4-BE49-F238E27FC236}">
                  <a16:creationId xmlns:a16="http://schemas.microsoft.com/office/drawing/2014/main" id="{C392FF9F-D5DA-49FE-BF25-1FEC0390C515}"/>
                </a:ext>
              </a:extLst>
            </p:cNvPr>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6381;p53">
              <a:extLst>
                <a:ext uri="{FF2B5EF4-FFF2-40B4-BE49-F238E27FC236}">
                  <a16:creationId xmlns:a16="http://schemas.microsoft.com/office/drawing/2014/main" id="{0C3C9E8F-18A8-44F3-8CA7-3DFDB42463AF}"/>
                </a:ext>
              </a:extLst>
            </p:cNvPr>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6382;p53">
              <a:extLst>
                <a:ext uri="{FF2B5EF4-FFF2-40B4-BE49-F238E27FC236}">
                  <a16:creationId xmlns:a16="http://schemas.microsoft.com/office/drawing/2014/main" id="{7BED900A-0DF2-4E05-BAB9-AE6A80215C79}"/>
                </a:ext>
              </a:extLst>
            </p:cNvPr>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6383;p53">
              <a:extLst>
                <a:ext uri="{FF2B5EF4-FFF2-40B4-BE49-F238E27FC236}">
                  <a16:creationId xmlns:a16="http://schemas.microsoft.com/office/drawing/2014/main" id="{7F22223E-32E3-4CF3-8901-8E735020D57C}"/>
                </a:ext>
              </a:extLst>
            </p:cNvPr>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6384;p53">
              <a:extLst>
                <a:ext uri="{FF2B5EF4-FFF2-40B4-BE49-F238E27FC236}">
                  <a16:creationId xmlns:a16="http://schemas.microsoft.com/office/drawing/2014/main" id="{77D09E65-23E7-4B5A-BAE4-B5404355D3BF}"/>
                </a:ext>
              </a:extLst>
            </p:cNvPr>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6385;p53">
              <a:extLst>
                <a:ext uri="{FF2B5EF4-FFF2-40B4-BE49-F238E27FC236}">
                  <a16:creationId xmlns:a16="http://schemas.microsoft.com/office/drawing/2014/main" id="{E2EAD4CF-B999-49D1-B016-AB09EA010927}"/>
                </a:ext>
              </a:extLst>
            </p:cNvPr>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6386;p53">
              <a:extLst>
                <a:ext uri="{FF2B5EF4-FFF2-40B4-BE49-F238E27FC236}">
                  <a16:creationId xmlns:a16="http://schemas.microsoft.com/office/drawing/2014/main" id="{CAC5AF0C-D443-458F-8121-F49E87DE92F1}"/>
                </a:ext>
              </a:extLst>
            </p:cNvPr>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6387;p53">
              <a:extLst>
                <a:ext uri="{FF2B5EF4-FFF2-40B4-BE49-F238E27FC236}">
                  <a16:creationId xmlns:a16="http://schemas.microsoft.com/office/drawing/2014/main" id="{E8BA3900-BB74-4686-BBE6-579A12093888}"/>
                </a:ext>
              </a:extLst>
            </p:cNvPr>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6388;p53">
              <a:extLst>
                <a:ext uri="{FF2B5EF4-FFF2-40B4-BE49-F238E27FC236}">
                  <a16:creationId xmlns:a16="http://schemas.microsoft.com/office/drawing/2014/main" id="{F31D5D15-D68D-4F12-9FC5-3E5EE0457B37}"/>
                </a:ext>
              </a:extLst>
            </p:cNvPr>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6389;p53">
              <a:extLst>
                <a:ext uri="{FF2B5EF4-FFF2-40B4-BE49-F238E27FC236}">
                  <a16:creationId xmlns:a16="http://schemas.microsoft.com/office/drawing/2014/main" id="{4005CB13-B4E2-4B96-9A7B-55BE41BE511D}"/>
                </a:ext>
              </a:extLst>
            </p:cNvPr>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6390;p53">
              <a:extLst>
                <a:ext uri="{FF2B5EF4-FFF2-40B4-BE49-F238E27FC236}">
                  <a16:creationId xmlns:a16="http://schemas.microsoft.com/office/drawing/2014/main" id="{429616C0-4AF7-466A-83C1-9B1E03F86595}"/>
                </a:ext>
              </a:extLst>
            </p:cNvPr>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6391;p53">
              <a:extLst>
                <a:ext uri="{FF2B5EF4-FFF2-40B4-BE49-F238E27FC236}">
                  <a16:creationId xmlns:a16="http://schemas.microsoft.com/office/drawing/2014/main" id="{8453162B-08A2-4BED-8A7D-5CE38B1C40B8}"/>
                </a:ext>
              </a:extLst>
            </p:cNvPr>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6392;p53">
              <a:extLst>
                <a:ext uri="{FF2B5EF4-FFF2-40B4-BE49-F238E27FC236}">
                  <a16:creationId xmlns:a16="http://schemas.microsoft.com/office/drawing/2014/main" id="{27B40ED5-6153-49F3-953F-03F5268C7D81}"/>
                </a:ext>
              </a:extLst>
            </p:cNvPr>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6393;p53">
              <a:extLst>
                <a:ext uri="{FF2B5EF4-FFF2-40B4-BE49-F238E27FC236}">
                  <a16:creationId xmlns:a16="http://schemas.microsoft.com/office/drawing/2014/main" id="{E9C1E757-1730-4F0F-9353-220778618ABF}"/>
                </a:ext>
              </a:extLst>
            </p:cNvPr>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6394;p53">
              <a:extLst>
                <a:ext uri="{FF2B5EF4-FFF2-40B4-BE49-F238E27FC236}">
                  <a16:creationId xmlns:a16="http://schemas.microsoft.com/office/drawing/2014/main" id="{F4CFAABF-9449-4389-9A33-FE2411DCAF5E}"/>
                </a:ext>
              </a:extLst>
            </p:cNvPr>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6395;p53">
              <a:extLst>
                <a:ext uri="{FF2B5EF4-FFF2-40B4-BE49-F238E27FC236}">
                  <a16:creationId xmlns:a16="http://schemas.microsoft.com/office/drawing/2014/main" id="{23832DEE-A77C-489C-8CF0-515031BDF8DB}"/>
                </a:ext>
              </a:extLst>
            </p:cNvPr>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6396;p53">
              <a:extLst>
                <a:ext uri="{FF2B5EF4-FFF2-40B4-BE49-F238E27FC236}">
                  <a16:creationId xmlns:a16="http://schemas.microsoft.com/office/drawing/2014/main" id="{838D8BDC-C432-4F81-8366-6CEF17188B3D}"/>
                </a:ext>
              </a:extLst>
            </p:cNvPr>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6397;p53">
              <a:extLst>
                <a:ext uri="{FF2B5EF4-FFF2-40B4-BE49-F238E27FC236}">
                  <a16:creationId xmlns:a16="http://schemas.microsoft.com/office/drawing/2014/main" id="{919A8A05-F992-42F2-80EF-4FB8F63EB9D3}"/>
                </a:ext>
              </a:extLst>
            </p:cNvPr>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6398;p53">
              <a:extLst>
                <a:ext uri="{FF2B5EF4-FFF2-40B4-BE49-F238E27FC236}">
                  <a16:creationId xmlns:a16="http://schemas.microsoft.com/office/drawing/2014/main" id="{526B4EAE-82CA-404C-A60B-897C0F8E1CA1}"/>
                </a:ext>
              </a:extLst>
            </p:cNvPr>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6399;p53">
              <a:extLst>
                <a:ext uri="{FF2B5EF4-FFF2-40B4-BE49-F238E27FC236}">
                  <a16:creationId xmlns:a16="http://schemas.microsoft.com/office/drawing/2014/main" id="{2E8E0B08-7167-4902-9F3E-E2789AD82BF4}"/>
                </a:ext>
              </a:extLst>
            </p:cNvPr>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6400;p53">
              <a:extLst>
                <a:ext uri="{FF2B5EF4-FFF2-40B4-BE49-F238E27FC236}">
                  <a16:creationId xmlns:a16="http://schemas.microsoft.com/office/drawing/2014/main" id="{BA7DAB52-7DEE-4C81-8BA4-1B7D8E02B8B0}"/>
                </a:ext>
              </a:extLst>
            </p:cNvPr>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6401;p53">
              <a:extLst>
                <a:ext uri="{FF2B5EF4-FFF2-40B4-BE49-F238E27FC236}">
                  <a16:creationId xmlns:a16="http://schemas.microsoft.com/office/drawing/2014/main" id="{E329FD47-684A-411B-A268-9EB4D9599AD3}"/>
                </a:ext>
              </a:extLst>
            </p:cNvPr>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6402;p53">
              <a:extLst>
                <a:ext uri="{FF2B5EF4-FFF2-40B4-BE49-F238E27FC236}">
                  <a16:creationId xmlns:a16="http://schemas.microsoft.com/office/drawing/2014/main" id="{5CA2E8B5-2663-45AE-B342-C1981C8F3BF2}"/>
                </a:ext>
              </a:extLst>
            </p:cNvPr>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6403;p53">
              <a:extLst>
                <a:ext uri="{FF2B5EF4-FFF2-40B4-BE49-F238E27FC236}">
                  <a16:creationId xmlns:a16="http://schemas.microsoft.com/office/drawing/2014/main" id="{073D8E4A-0941-458E-84D4-8E5E655A8134}"/>
                </a:ext>
              </a:extLst>
            </p:cNvPr>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6404;p53">
              <a:extLst>
                <a:ext uri="{FF2B5EF4-FFF2-40B4-BE49-F238E27FC236}">
                  <a16:creationId xmlns:a16="http://schemas.microsoft.com/office/drawing/2014/main" id="{369F6F2B-7944-49E2-BF28-CB59E4E088E9}"/>
                </a:ext>
              </a:extLst>
            </p:cNvPr>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6405;p53">
              <a:extLst>
                <a:ext uri="{FF2B5EF4-FFF2-40B4-BE49-F238E27FC236}">
                  <a16:creationId xmlns:a16="http://schemas.microsoft.com/office/drawing/2014/main" id="{3E986912-7838-4562-93C2-F61ADABCA488}"/>
                </a:ext>
              </a:extLst>
            </p:cNvPr>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6406;p53">
              <a:extLst>
                <a:ext uri="{FF2B5EF4-FFF2-40B4-BE49-F238E27FC236}">
                  <a16:creationId xmlns:a16="http://schemas.microsoft.com/office/drawing/2014/main" id="{C7B0E011-CD23-46D3-9748-84046D82A546}"/>
                </a:ext>
              </a:extLst>
            </p:cNvPr>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6407;p53">
              <a:extLst>
                <a:ext uri="{FF2B5EF4-FFF2-40B4-BE49-F238E27FC236}">
                  <a16:creationId xmlns:a16="http://schemas.microsoft.com/office/drawing/2014/main" id="{4C448334-A6BC-4BED-9305-92BA30BEC3B1}"/>
                </a:ext>
              </a:extLst>
            </p:cNvPr>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6408;p53">
              <a:extLst>
                <a:ext uri="{FF2B5EF4-FFF2-40B4-BE49-F238E27FC236}">
                  <a16:creationId xmlns:a16="http://schemas.microsoft.com/office/drawing/2014/main" id="{6CF7E54A-C3DE-48E8-AF82-86B6B10BA903}"/>
                </a:ext>
              </a:extLst>
            </p:cNvPr>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6409;p53">
              <a:extLst>
                <a:ext uri="{FF2B5EF4-FFF2-40B4-BE49-F238E27FC236}">
                  <a16:creationId xmlns:a16="http://schemas.microsoft.com/office/drawing/2014/main" id="{DB008D1B-36F3-4BE6-A477-A87F66A32947}"/>
                </a:ext>
              </a:extLst>
            </p:cNvPr>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6410;p53">
              <a:extLst>
                <a:ext uri="{FF2B5EF4-FFF2-40B4-BE49-F238E27FC236}">
                  <a16:creationId xmlns:a16="http://schemas.microsoft.com/office/drawing/2014/main" id="{7B7212B0-0AE1-4730-BEB7-1A3DCE4DA8F1}"/>
                </a:ext>
              </a:extLst>
            </p:cNvPr>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6411;p53">
              <a:extLst>
                <a:ext uri="{FF2B5EF4-FFF2-40B4-BE49-F238E27FC236}">
                  <a16:creationId xmlns:a16="http://schemas.microsoft.com/office/drawing/2014/main" id="{B132284E-9E3F-4AA5-B19F-E7DCBA336170}"/>
                </a:ext>
              </a:extLst>
            </p:cNvPr>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6412;p53">
              <a:extLst>
                <a:ext uri="{FF2B5EF4-FFF2-40B4-BE49-F238E27FC236}">
                  <a16:creationId xmlns:a16="http://schemas.microsoft.com/office/drawing/2014/main" id="{90E17518-065F-4245-BA06-C11F5AAF884B}"/>
                </a:ext>
              </a:extLst>
            </p:cNvPr>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6413;p53">
              <a:extLst>
                <a:ext uri="{FF2B5EF4-FFF2-40B4-BE49-F238E27FC236}">
                  <a16:creationId xmlns:a16="http://schemas.microsoft.com/office/drawing/2014/main" id="{2CDBAE14-745B-4254-B848-01DE0CECD13A}"/>
                </a:ext>
              </a:extLst>
            </p:cNvPr>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6414;p53">
              <a:extLst>
                <a:ext uri="{FF2B5EF4-FFF2-40B4-BE49-F238E27FC236}">
                  <a16:creationId xmlns:a16="http://schemas.microsoft.com/office/drawing/2014/main" id="{C35C5E9C-E755-4171-A198-2CBC0A608AAE}"/>
                </a:ext>
              </a:extLst>
            </p:cNvPr>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6415;p53">
              <a:extLst>
                <a:ext uri="{FF2B5EF4-FFF2-40B4-BE49-F238E27FC236}">
                  <a16:creationId xmlns:a16="http://schemas.microsoft.com/office/drawing/2014/main" id="{C26F07A8-AEFB-4444-8EF0-7AD158E413AA}"/>
                </a:ext>
              </a:extLst>
            </p:cNvPr>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6416;p53">
              <a:extLst>
                <a:ext uri="{FF2B5EF4-FFF2-40B4-BE49-F238E27FC236}">
                  <a16:creationId xmlns:a16="http://schemas.microsoft.com/office/drawing/2014/main" id="{09D99EB9-AD61-4B88-B33D-98D0014D828B}"/>
                </a:ext>
              </a:extLst>
            </p:cNvPr>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6417;p53">
              <a:extLst>
                <a:ext uri="{FF2B5EF4-FFF2-40B4-BE49-F238E27FC236}">
                  <a16:creationId xmlns:a16="http://schemas.microsoft.com/office/drawing/2014/main" id="{9A050654-D283-42BE-8D28-5894FB2F3B45}"/>
                </a:ext>
              </a:extLst>
            </p:cNvPr>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6418;p53">
              <a:extLst>
                <a:ext uri="{FF2B5EF4-FFF2-40B4-BE49-F238E27FC236}">
                  <a16:creationId xmlns:a16="http://schemas.microsoft.com/office/drawing/2014/main" id="{0201E430-7AF6-495C-BA14-1A2DEABCE1AB}"/>
                </a:ext>
              </a:extLst>
            </p:cNvPr>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6419;p53">
              <a:extLst>
                <a:ext uri="{FF2B5EF4-FFF2-40B4-BE49-F238E27FC236}">
                  <a16:creationId xmlns:a16="http://schemas.microsoft.com/office/drawing/2014/main" id="{852AB0C3-5573-45ED-93C7-666C45433FED}"/>
                </a:ext>
              </a:extLst>
            </p:cNvPr>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6420;p53">
              <a:extLst>
                <a:ext uri="{FF2B5EF4-FFF2-40B4-BE49-F238E27FC236}">
                  <a16:creationId xmlns:a16="http://schemas.microsoft.com/office/drawing/2014/main" id="{8D974445-9F33-4A24-83AB-769609D4F68A}"/>
                </a:ext>
              </a:extLst>
            </p:cNvPr>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6421;p53">
              <a:extLst>
                <a:ext uri="{FF2B5EF4-FFF2-40B4-BE49-F238E27FC236}">
                  <a16:creationId xmlns:a16="http://schemas.microsoft.com/office/drawing/2014/main" id="{02F9499D-8F21-4644-ACF7-5D46E5D328AA}"/>
                </a:ext>
              </a:extLst>
            </p:cNvPr>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6422;p53">
              <a:extLst>
                <a:ext uri="{FF2B5EF4-FFF2-40B4-BE49-F238E27FC236}">
                  <a16:creationId xmlns:a16="http://schemas.microsoft.com/office/drawing/2014/main" id="{F35DC199-9BE3-4CD9-8CB0-045DF7FB85DC}"/>
                </a:ext>
              </a:extLst>
            </p:cNvPr>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6423;p53">
              <a:extLst>
                <a:ext uri="{FF2B5EF4-FFF2-40B4-BE49-F238E27FC236}">
                  <a16:creationId xmlns:a16="http://schemas.microsoft.com/office/drawing/2014/main" id="{B2A2B1E6-CF13-40E9-8A09-0B1B14C66244}"/>
                </a:ext>
              </a:extLst>
            </p:cNvPr>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6424;p53">
              <a:extLst>
                <a:ext uri="{FF2B5EF4-FFF2-40B4-BE49-F238E27FC236}">
                  <a16:creationId xmlns:a16="http://schemas.microsoft.com/office/drawing/2014/main" id="{A4458D6B-9E61-497B-98AC-823ED7A6F93C}"/>
                </a:ext>
              </a:extLst>
            </p:cNvPr>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6425;p53">
              <a:extLst>
                <a:ext uri="{FF2B5EF4-FFF2-40B4-BE49-F238E27FC236}">
                  <a16:creationId xmlns:a16="http://schemas.microsoft.com/office/drawing/2014/main" id="{B6850D8D-B1EE-45EB-898C-C81A806E496E}"/>
                </a:ext>
              </a:extLst>
            </p:cNvPr>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6426;p53">
              <a:extLst>
                <a:ext uri="{FF2B5EF4-FFF2-40B4-BE49-F238E27FC236}">
                  <a16:creationId xmlns:a16="http://schemas.microsoft.com/office/drawing/2014/main" id="{297535BC-0B49-49D7-BEF8-B0E773B7A0A6}"/>
                </a:ext>
              </a:extLst>
            </p:cNvPr>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6427;p53">
              <a:extLst>
                <a:ext uri="{FF2B5EF4-FFF2-40B4-BE49-F238E27FC236}">
                  <a16:creationId xmlns:a16="http://schemas.microsoft.com/office/drawing/2014/main" id="{D4A6EC20-FCA8-4D4A-9FAC-64BF84AD42E9}"/>
                </a:ext>
              </a:extLst>
            </p:cNvPr>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6428;p53">
              <a:extLst>
                <a:ext uri="{FF2B5EF4-FFF2-40B4-BE49-F238E27FC236}">
                  <a16:creationId xmlns:a16="http://schemas.microsoft.com/office/drawing/2014/main" id="{3AAE82B9-2446-4E8C-BCF0-08CCA1A5C41B}"/>
                </a:ext>
              </a:extLst>
            </p:cNvPr>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6429;p53">
              <a:extLst>
                <a:ext uri="{FF2B5EF4-FFF2-40B4-BE49-F238E27FC236}">
                  <a16:creationId xmlns:a16="http://schemas.microsoft.com/office/drawing/2014/main" id="{0A7D2E20-2395-4EF3-8FD9-CD2B249E446A}"/>
                </a:ext>
              </a:extLst>
            </p:cNvPr>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6430;p53">
              <a:extLst>
                <a:ext uri="{FF2B5EF4-FFF2-40B4-BE49-F238E27FC236}">
                  <a16:creationId xmlns:a16="http://schemas.microsoft.com/office/drawing/2014/main" id="{113DD5C6-CDFA-48F6-89E2-5FE084879134}"/>
                </a:ext>
              </a:extLst>
            </p:cNvPr>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6431;p53">
              <a:extLst>
                <a:ext uri="{FF2B5EF4-FFF2-40B4-BE49-F238E27FC236}">
                  <a16:creationId xmlns:a16="http://schemas.microsoft.com/office/drawing/2014/main" id="{32735353-27B8-42FC-B0E9-DBB7AC0BC0A4}"/>
                </a:ext>
              </a:extLst>
            </p:cNvPr>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6432;p53">
              <a:extLst>
                <a:ext uri="{FF2B5EF4-FFF2-40B4-BE49-F238E27FC236}">
                  <a16:creationId xmlns:a16="http://schemas.microsoft.com/office/drawing/2014/main" id="{73A6460E-6324-49B6-81D8-336B26E7F6E8}"/>
                </a:ext>
              </a:extLst>
            </p:cNvPr>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6433;p53">
              <a:extLst>
                <a:ext uri="{FF2B5EF4-FFF2-40B4-BE49-F238E27FC236}">
                  <a16:creationId xmlns:a16="http://schemas.microsoft.com/office/drawing/2014/main" id="{B10FA66E-EE60-49BC-9D71-DC3BEE3A6D38}"/>
                </a:ext>
              </a:extLst>
            </p:cNvPr>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6434;p53">
              <a:extLst>
                <a:ext uri="{FF2B5EF4-FFF2-40B4-BE49-F238E27FC236}">
                  <a16:creationId xmlns:a16="http://schemas.microsoft.com/office/drawing/2014/main" id="{5473E10F-185E-4D36-B052-B4F8E4919295}"/>
                </a:ext>
              </a:extLst>
            </p:cNvPr>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6435;p53">
              <a:extLst>
                <a:ext uri="{FF2B5EF4-FFF2-40B4-BE49-F238E27FC236}">
                  <a16:creationId xmlns:a16="http://schemas.microsoft.com/office/drawing/2014/main" id="{F57152C9-72E0-4BBD-A7BB-477DA0DEDFF9}"/>
                </a:ext>
              </a:extLst>
            </p:cNvPr>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6436;p53">
              <a:extLst>
                <a:ext uri="{FF2B5EF4-FFF2-40B4-BE49-F238E27FC236}">
                  <a16:creationId xmlns:a16="http://schemas.microsoft.com/office/drawing/2014/main" id="{C8A8F68A-DB5A-4168-B108-C7E94FB590B1}"/>
                </a:ext>
              </a:extLst>
            </p:cNvPr>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6437;p53">
              <a:extLst>
                <a:ext uri="{FF2B5EF4-FFF2-40B4-BE49-F238E27FC236}">
                  <a16:creationId xmlns:a16="http://schemas.microsoft.com/office/drawing/2014/main" id="{096D5799-D80F-4124-8304-43F915AD4998}"/>
                </a:ext>
              </a:extLst>
            </p:cNvPr>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6438;p53">
              <a:extLst>
                <a:ext uri="{FF2B5EF4-FFF2-40B4-BE49-F238E27FC236}">
                  <a16:creationId xmlns:a16="http://schemas.microsoft.com/office/drawing/2014/main" id="{2F5EA25E-3920-44A0-8A6A-068DAA22F817}"/>
                </a:ext>
              </a:extLst>
            </p:cNvPr>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6439;p53">
              <a:extLst>
                <a:ext uri="{FF2B5EF4-FFF2-40B4-BE49-F238E27FC236}">
                  <a16:creationId xmlns:a16="http://schemas.microsoft.com/office/drawing/2014/main" id="{8C06BF0E-B8A6-4768-A375-51C93B087997}"/>
                </a:ext>
              </a:extLst>
            </p:cNvPr>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6440;p53">
              <a:extLst>
                <a:ext uri="{FF2B5EF4-FFF2-40B4-BE49-F238E27FC236}">
                  <a16:creationId xmlns:a16="http://schemas.microsoft.com/office/drawing/2014/main" id="{3964B3F3-189F-4E05-8BE1-F335E5C25C87}"/>
                </a:ext>
              </a:extLst>
            </p:cNvPr>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6441;p53">
              <a:extLst>
                <a:ext uri="{FF2B5EF4-FFF2-40B4-BE49-F238E27FC236}">
                  <a16:creationId xmlns:a16="http://schemas.microsoft.com/office/drawing/2014/main" id="{1E42D78D-F12D-459B-B9EF-FBC32C06B941}"/>
                </a:ext>
              </a:extLst>
            </p:cNvPr>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6442;p53">
              <a:extLst>
                <a:ext uri="{FF2B5EF4-FFF2-40B4-BE49-F238E27FC236}">
                  <a16:creationId xmlns:a16="http://schemas.microsoft.com/office/drawing/2014/main" id="{0C06402F-F60F-4281-9E2E-9F1A77009490}"/>
                </a:ext>
              </a:extLst>
            </p:cNvPr>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6443;p53">
              <a:extLst>
                <a:ext uri="{FF2B5EF4-FFF2-40B4-BE49-F238E27FC236}">
                  <a16:creationId xmlns:a16="http://schemas.microsoft.com/office/drawing/2014/main" id="{857CAAE4-4448-44BF-861B-F31C9E1D4F44}"/>
                </a:ext>
              </a:extLst>
            </p:cNvPr>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6444;p53">
              <a:extLst>
                <a:ext uri="{FF2B5EF4-FFF2-40B4-BE49-F238E27FC236}">
                  <a16:creationId xmlns:a16="http://schemas.microsoft.com/office/drawing/2014/main" id="{839944C2-58A1-4BA4-A2EF-A65070E9C056}"/>
                </a:ext>
              </a:extLst>
            </p:cNvPr>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6445;p53">
              <a:extLst>
                <a:ext uri="{FF2B5EF4-FFF2-40B4-BE49-F238E27FC236}">
                  <a16:creationId xmlns:a16="http://schemas.microsoft.com/office/drawing/2014/main" id="{4FA9DC69-7660-4B42-95C4-8E61FF1D011B}"/>
                </a:ext>
              </a:extLst>
            </p:cNvPr>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6446;p53">
              <a:extLst>
                <a:ext uri="{FF2B5EF4-FFF2-40B4-BE49-F238E27FC236}">
                  <a16:creationId xmlns:a16="http://schemas.microsoft.com/office/drawing/2014/main" id="{74E6E05B-762E-4535-B0C6-E52A270C10F9}"/>
                </a:ext>
              </a:extLst>
            </p:cNvPr>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6447;p53">
              <a:extLst>
                <a:ext uri="{FF2B5EF4-FFF2-40B4-BE49-F238E27FC236}">
                  <a16:creationId xmlns:a16="http://schemas.microsoft.com/office/drawing/2014/main" id="{F562F630-3643-461D-B420-5AA4CB63D77F}"/>
                </a:ext>
              </a:extLst>
            </p:cNvPr>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6448;p53">
              <a:extLst>
                <a:ext uri="{FF2B5EF4-FFF2-40B4-BE49-F238E27FC236}">
                  <a16:creationId xmlns:a16="http://schemas.microsoft.com/office/drawing/2014/main" id="{BC90C733-1E17-4052-B744-59C2E39C6341}"/>
                </a:ext>
              </a:extLst>
            </p:cNvPr>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6449;p53">
              <a:extLst>
                <a:ext uri="{FF2B5EF4-FFF2-40B4-BE49-F238E27FC236}">
                  <a16:creationId xmlns:a16="http://schemas.microsoft.com/office/drawing/2014/main" id="{32131825-3169-4C56-847B-8FE8A2CDAAB7}"/>
                </a:ext>
              </a:extLst>
            </p:cNvPr>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6450;p53">
              <a:extLst>
                <a:ext uri="{FF2B5EF4-FFF2-40B4-BE49-F238E27FC236}">
                  <a16:creationId xmlns:a16="http://schemas.microsoft.com/office/drawing/2014/main" id="{A03F6252-64EC-4577-A8DB-121659580BDB}"/>
                </a:ext>
              </a:extLst>
            </p:cNvPr>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6451;p53">
              <a:extLst>
                <a:ext uri="{FF2B5EF4-FFF2-40B4-BE49-F238E27FC236}">
                  <a16:creationId xmlns:a16="http://schemas.microsoft.com/office/drawing/2014/main" id="{1DBED277-8136-4082-8022-0E469F905A4A}"/>
                </a:ext>
              </a:extLst>
            </p:cNvPr>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6452;p53">
              <a:extLst>
                <a:ext uri="{FF2B5EF4-FFF2-40B4-BE49-F238E27FC236}">
                  <a16:creationId xmlns:a16="http://schemas.microsoft.com/office/drawing/2014/main" id="{4E42B804-0908-48F7-95ED-BEEE1691C728}"/>
                </a:ext>
              </a:extLst>
            </p:cNvPr>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6453;p53">
              <a:extLst>
                <a:ext uri="{FF2B5EF4-FFF2-40B4-BE49-F238E27FC236}">
                  <a16:creationId xmlns:a16="http://schemas.microsoft.com/office/drawing/2014/main" id="{BB9B7435-CBE8-4083-8E18-8602E31C48C8}"/>
                </a:ext>
              </a:extLst>
            </p:cNvPr>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6454;p53">
              <a:extLst>
                <a:ext uri="{FF2B5EF4-FFF2-40B4-BE49-F238E27FC236}">
                  <a16:creationId xmlns:a16="http://schemas.microsoft.com/office/drawing/2014/main" id="{933B84C3-F22C-4426-817E-121C74EEFCED}"/>
                </a:ext>
              </a:extLst>
            </p:cNvPr>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6455;p53">
              <a:extLst>
                <a:ext uri="{FF2B5EF4-FFF2-40B4-BE49-F238E27FC236}">
                  <a16:creationId xmlns:a16="http://schemas.microsoft.com/office/drawing/2014/main" id="{4FF55C58-9A00-4BD6-9CE7-661D18862833}"/>
                </a:ext>
              </a:extLst>
            </p:cNvPr>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6456;p53">
              <a:extLst>
                <a:ext uri="{FF2B5EF4-FFF2-40B4-BE49-F238E27FC236}">
                  <a16:creationId xmlns:a16="http://schemas.microsoft.com/office/drawing/2014/main" id="{448B5502-44B5-4A95-ABB1-349D7164BBFD}"/>
                </a:ext>
              </a:extLst>
            </p:cNvPr>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6457;p53">
              <a:extLst>
                <a:ext uri="{FF2B5EF4-FFF2-40B4-BE49-F238E27FC236}">
                  <a16:creationId xmlns:a16="http://schemas.microsoft.com/office/drawing/2014/main" id="{754E1051-F162-437A-86A2-A3D7FD3EA16F}"/>
                </a:ext>
              </a:extLst>
            </p:cNvPr>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6458;p53">
              <a:extLst>
                <a:ext uri="{FF2B5EF4-FFF2-40B4-BE49-F238E27FC236}">
                  <a16:creationId xmlns:a16="http://schemas.microsoft.com/office/drawing/2014/main" id="{3BD167FE-8D94-47AA-A1CB-AEF77AA1B6FD}"/>
                </a:ext>
              </a:extLst>
            </p:cNvPr>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6459;p53">
              <a:extLst>
                <a:ext uri="{FF2B5EF4-FFF2-40B4-BE49-F238E27FC236}">
                  <a16:creationId xmlns:a16="http://schemas.microsoft.com/office/drawing/2014/main" id="{C4257618-4EE4-4FCB-86FC-96200C4ECF6C}"/>
                </a:ext>
              </a:extLst>
            </p:cNvPr>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6460;p53">
              <a:extLst>
                <a:ext uri="{FF2B5EF4-FFF2-40B4-BE49-F238E27FC236}">
                  <a16:creationId xmlns:a16="http://schemas.microsoft.com/office/drawing/2014/main" id="{DA046A17-C043-4DA3-85AE-172392129FFD}"/>
                </a:ext>
              </a:extLst>
            </p:cNvPr>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6461;p53">
              <a:extLst>
                <a:ext uri="{FF2B5EF4-FFF2-40B4-BE49-F238E27FC236}">
                  <a16:creationId xmlns:a16="http://schemas.microsoft.com/office/drawing/2014/main" id="{D2C5E549-F4FA-461D-8E28-12D6C78529B5}"/>
                </a:ext>
              </a:extLst>
            </p:cNvPr>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6462;p53">
              <a:extLst>
                <a:ext uri="{FF2B5EF4-FFF2-40B4-BE49-F238E27FC236}">
                  <a16:creationId xmlns:a16="http://schemas.microsoft.com/office/drawing/2014/main" id="{1727444A-7CB6-4EC9-A051-2F879603A2D0}"/>
                </a:ext>
              </a:extLst>
            </p:cNvPr>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6463;p53">
              <a:extLst>
                <a:ext uri="{FF2B5EF4-FFF2-40B4-BE49-F238E27FC236}">
                  <a16:creationId xmlns:a16="http://schemas.microsoft.com/office/drawing/2014/main" id="{FA55BB21-79FE-4AA8-81E7-EBB0ADA720A8}"/>
                </a:ext>
              </a:extLst>
            </p:cNvPr>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6464;p53">
              <a:extLst>
                <a:ext uri="{FF2B5EF4-FFF2-40B4-BE49-F238E27FC236}">
                  <a16:creationId xmlns:a16="http://schemas.microsoft.com/office/drawing/2014/main" id="{8A117B54-9642-482A-BC69-98A49DA9D214}"/>
                </a:ext>
              </a:extLst>
            </p:cNvPr>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6465;p53">
              <a:extLst>
                <a:ext uri="{FF2B5EF4-FFF2-40B4-BE49-F238E27FC236}">
                  <a16:creationId xmlns:a16="http://schemas.microsoft.com/office/drawing/2014/main" id="{ACA366A2-087D-4792-99EB-12D54956A624}"/>
                </a:ext>
              </a:extLst>
            </p:cNvPr>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6466;p53">
              <a:extLst>
                <a:ext uri="{FF2B5EF4-FFF2-40B4-BE49-F238E27FC236}">
                  <a16:creationId xmlns:a16="http://schemas.microsoft.com/office/drawing/2014/main" id="{7AB73AA9-5DB5-4C84-8D81-691EED42F05B}"/>
                </a:ext>
              </a:extLst>
            </p:cNvPr>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6467;p53">
              <a:extLst>
                <a:ext uri="{FF2B5EF4-FFF2-40B4-BE49-F238E27FC236}">
                  <a16:creationId xmlns:a16="http://schemas.microsoft.com/office/drawing/2014/main" id="{8576FE52-BEEE-424E-9594-187D4006CDA9}"/>
                </a:ext>
              </a:extLst>
            </p:cNvPr>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6468;p53">
              <a:extLst>
                <a:ext uri="{FF2B5EF4-FFF2-40B4-BE49-F238E27FC236}">
                  <a16:creationId xmlns:a16="http://schemas.microsoft.com/office/drawing/2014/main" id="{4C0AFC86-5173-45A4-AF8F-8141A014093B}"/>
                </a:ext>
              </a:extLst>
            </p:cNvPr>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6469;p53">
              <a:extLst>
                <a:ext uri="{FF2B5EF4-FFF2-40B4-BE49-F238E27FC236}">
                  <a16:creationId xmlns:a16="http://schemas.microsoft.com/office/drawing/2014/main" id="{3EA9C682-8C0F-4F71-BA40-93AC4FA9C109}"/>
                </a:ext>
              </a:extLst>
            </p:cNvPr>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6470;p53">
              <a:extLst>
                <a:ext uri="{FF2B5EF4-FFF2-40B4-BE49-F238E27FC236}">
                  <a16:creationId xmlns:a16="http://schemas.microsoft.com/office/drawing/2014/main" id="{4A14A6E4-1501-4451-8835-9F07416FDA27}"/>
                </a:ext>
              </a:extLst>
            </p:cNvPr>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6471;p53">
              <a:extLst>
                <a:ext uri="{FF2B5EF4-FFF2-40B4-BE49-F238E27FC236}">
                  <a16:creationId xmlns:a16="http://schemas.microsoft.com/office/drawing/2014/main" id="{B0A7DFBD-0669-430D-BB98-A3237EA613D4}"/>
                </a:ext>
              </a:extLst>
            </p:cNvPr>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6472;p53">
              <a:extLst>
                <a:ext uri="{FF2B5EF4-FFF2-40B4-BE49-F238E27FC236}">
                  <a16:creationId xmlns:a16="http://schemas.microsoft.com/office/drawing/2014/main" id="{918F201A-9102-4661-99DA-6B31366320FF}"/>
                </a:ext>
              </a:extLst>
            </p:cNvPr>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6473;p53">
              <a:extLst>
                <a:ext uri="{FF2B5EF4-FFF2-40B4-BE49-F238E27FC236}">
                  <a16:creationId xmlns:a16="http://schemas.microsoft.com/office/drawing/2014/main" id="{05CB92E7-8D8D-46E9-B409-02583F8383C2}"/>
                </a:ext>
              </a:extLst>
            </p:cNvPr>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6474;p53">
              <a:extLst>
                <a:ext uri="{FF2B5EF4-FFF2-40B4-BE49-F238E27FC236}">
                  <a16:creationId xmlns:a16="http://schemas.microsoft.com/office/drawing/2014/main" id="{925C4032-207A-4A0D-8495-EB25C7E557AC}"/>
                </a:ext>
              </a:extLst>
            </p:cNvPr>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6475;p53">
              <a:extLst>
                <a:ext uri="{FF2B5EF4-FFF2-40B4-BE49-F238E27FC236}">
                  <a16:creationId xmlns:a16="http://schemas.microsoft.com/office/drawing/2014/main" id="{4C17B46D-F6E0-405F-AC55-4B93F99A6707}"/>
                </a:ext>
              </a:extLst>
            </p:cNvPr>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6476;p53">
              <a:extLst>
                <a:ext uri="{FF2B5EF4-FFF2-40B4-BE49-F238E27FC236}">
                  <a16:creationId xmlns:a16="http://schemas.microsoft.com/office/drawing/2014/main" id="{EDEEF6F5-B01E-44FA-B9F6-BF803B6B4BFF}"/>
                </a:ext>
              </a:extLst>
            </p:cNvPr>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6477;p53">
              <a:extLst>
                <a:ext uri="{FF2B5EF4-FFF2-40B4-BE49-F238E27FC236}">
                  <a16:creationId xmlns:a16="http://schemas.microsoft.com/office/drawing/2014/main" id="{3EB466A2-E4C6-4DD7-8C7B-51BC3ABC1FA0}"/>
                </a:ext>
              </a:extLst>
            </p:cNvPr>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6478;p53">
              <a:extLst>
                <a:ext uri="{FF2B5EF4-FFF2-40B4-BE49-F238E27FC236}">
                  <a16:creationId xmlns:a16="http://schemas.microsoft.com/office/drawing/2014/main" id="{24C00B92-403A-4138-BFCD-8F6490DDDA31}"/>
                </a:ext>
              </a:extLst>
            </p:cNvPr>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6479;p53">
              <a:extLst>
                <a:ext uri="{FF2B5EF4-FFF2-40B4-BE49-F238E27FC236}">
                  <a16:creationId xmlns:a16="http://schemas.microsoft.com/office/drawing/2014/main" id="{C8D3DC92-5F7D-4FB6-9BFE-42515A284C92}"/>
                </a:ext>
              </a:extLst>
            </p:cNvPr>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6480;p53">
              <a:extLst>
                <a:ext uri="{FF2B5EF4-FFF2-40B4-BE49-F238E27FC236}">
                  <a16:creationId xmlns:a16="http://schemas.microsoft.com/office/drawing/2014/main" id="{BC120DD7-73AD-4DD5-B4BF-54AA65030CD5}"/>
                </a:ext>
              </a:extLst>
            </p:cNvPr>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6481;p53">
              <a:extLst>
                <a:ext uri="{FF2B5EF4-FFF2-40B4-BE49-F238E27FC236}">
                  <a16:creationId xmlns:a16="http://schemas.microsoft.com/office/drawing/2014/main" id="{D2F70F88-E217-4D0D-8E83-70010E17467C}"/>
                </a:ext>
              </a:extLst>
            </p:cNvPr>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6482;p53">
              <a:extLst>
                <a:ext uri="{FF2B5EF4-FFF2-40B4-BE49-F238E27FC236}">
                  <a16:creationId xmlns:a16="http://schemas.microsoft.com/office/drawing/2014/main" id="{C77F852E-3BD6-41DC-BF40-34517198B8B3}"/>
                </a:ext>
              </a:extLst>
            </p:cNvPr>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6483;p53">
              <a:extLst>
                <a:ext uri="{FF2B5EF4-FFF2-40B4-BE49-F238E27FC236}">
                  <a16:creationId xmlns:a16="http://schemas.microsoft.com/office/drawing/2014/main" id="{D7F8A38F-9685-4DD4-A4CC-CF6CB041067D}"/>
                </a:ext>
              </a:extLst>
            </p:cNvPr>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6484;p53">
              <a:extLst>
                <a:ext uri="{FF2B5EF4-FFF2-40B4-BE49-F238E27FC236}">
                  <a16:creationId xmlns:a16="http://schemas.microsoft.com/office/drawing/2014/main" id="{68B19CBA-DF2D-48AB-9673-973112FB0527}"/>
                </a:ext>
              </a:extLst>
            </p:cNvPr>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6485;p53">
              <a:extLst>
                <a:ext uri="{FF2B5EF4-FFF2-40B4-BE49-F238E27FC236}">
                  <a16:creationId xmlns:a16="http://schemas.microsoft.com/office/drawing/2014/main" id="{4D7E6AC1-28E1-4815-93E9-8B291786B810}"/>
                </a:ext>
              </a:extLst>
            </p:cNvPr>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6486;p53">
              <a:extLst>
                <a:ext uri="{FF2B5EF4-FFF2-40B4-BE49-F238E27FC236}">
                  <a16:creationId xmlns:a16="http://schemas.microsoft.com/office/drawing/2014/main" id="{066221A0-210A-4275-BBBB-934B73D88C40}"/>
                </a:ext>
              </a:extLst>
            </p:cNvPr>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6487;p53">
              <a:extLst>
                <a:ext uri="{FF2B5EF4-FFF2-40B4-BE49-F238E27FC236}">
                  <a16:creationId xmlns:a16="http://schemas.microsoft.com/office/drawing/2014/main" id="{E225F328-6EF2-491D-9960-863B35B6A81C}"/>
                </a:ext>
              </a:extLst>
            </p:cNvPr>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6488;p53">
              <a:extLst>
                <a:ext uri="{FF2B5EF4-FFF2-40B4-BE49-F238E27FC236}">
                  <a16:creationId xmlns:a16="http://schemas.microsoft.com/office/drawing/2014/main" id="{D5451917-27CA-4A14-A66C-3E35DBF70B5E}"/>
                </a:ext>
              </a:extLst>
            </p:cNvPr>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6489;p53">
              <a:extLst>
                <a:ext uri="{FF2B5EF4-FFF2-40B4-BE49-F238E27FC236}">
                  <a16:creationId xmlns:a16="http://schemas.microsoft.com/office/drawing/2014/main" id="{342CF379-6C85-4B48-BA02-3CCB5CF0FAB4}"/>
                </a:ext>
              </a:extLst>
            </p:cNvPr>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6490;p53">
              <a:extLst>
                <a:ext uri="{FF2B5EF4-FFF2-40B4-BE49-F238E27FC236}">
                  <a16:creationId xmlns:a16="http://schemas.microsoft.com/office/drawing/2014/main" id="{F0B11024-9C46-4D41-9507-38B496746AE9}"/>
                </a:ext>
              </a:extLst>
            </p:cNvPr>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6491;p53">
              <a:extLst>
                <a:ext uri="{FF2B5EF4-FFF2-40B4-BE49-F238E27FC236}">
                  <a16:creationId xmlns:a16="http://schemas.microsoft.com/office/drawing/2014/main" id="{5CD9EB71-7327-4104-870D-03900D93E991}"/>
                </a:ext>
              </a:extLst>
            </p:cNvPr>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6492;p53">
              <a:extLst>
                <a:ext uri="{FF2B5EF4-FFF2-40B4-BE49-F238E27FC236}">
                  <a16:creationId xmlns:a16="http://schemas.microsoft.com/office/drawing/2014/main" id="{51FF31BE-F2E9-47C4-ABE9-2F11D27E1225}"/>
                </a:ext>
              </a:extLst>
            </p:cNvPr>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6493;p53">
              <a:extLst>
                <a:ext uri="{FF2B5EF4-FFF2-40B4-BE49-F238E27FC236}">
                  <a16:creationId xmlns:a16="http://schemas.microsoft.com/office/drawing/2014/main" id="{68778C0F-D4BA-42F7-8FB5-4DFE85680150}"/>
                </a:ext>
              </a:extLst>
            </p:cNvPr>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6494;p53">
              <a:extLst>
                <a:ext uri="{FF2B5EF4-FFF2-40B4-BE49-F238E27FC236}">
                  <a16:creationId xmlns:a16="http://schemas.microsoft.com/office/drawing/2014/main" id="{87369FF2-7B3A-4EF7-9153-C3E8677CD77C}"/>
                </a:ext>
              </a:extLst>
            </p:cNvPr>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6495;p53">
              <a:extLst>
                <a:ext uri="{FF2B5EF4-FFF2-40B4-BE49-F238E27FC236}">
                  <a16:creationId xmlns:a16="http://schemas.microsoft.com/office/drawing/2014/main" id="{455D252C-B0F6-4138-93F0-6DFBC4D7F67E}"/>
                </a:ext>
              </a:extLst>
            </p:cNvPr>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6496;p53">
              <a:extLst>
                <a:ext uri="{FF2B5EF4-FFF2-40B4-BE49-F238E27FC236}">
                  <a16:creationId xmlns:a16="http://schemas.microsoft.com/office/drawing/2014/main" id="{21E8EA61-4114-4271-B881-FE7CD8E8AC85}"/>
                </a:ext>
              </a:extLst>
            </p:cNvPr>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6497;p53">
              <a:extLst>
                <a:ext uri="{FF2B5EF4-FFF2-40B4-BE49-F238E27FC236}">
                  <a16:creationId xmlns:a16="http://schemas.microsoft.com/office/drawing/2014/main" id="{C0A4190F-9866-4B45-86EF-A147236F499D}"/>
                </a:ext>
              </a:extLst>
            </p:cNvPr>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6498;p53">
              <a:extLst>
                <a:ext uri="{FF2B5EF4-FFF2-40B4-BE49-F238E27FC236}">
                  <a16:creationId xmlns:a16="http://schemas.microsoft.com/office/drawing/2014/main" id="{7A174A49-5402-45AF-8612-76E98BC0CFDC}"/>
                </a:ext>
              </a:extLst>
            </p:cNvPr>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6499;p53">
              <a:extLst>
                <a:ext uri="{FF2B5EF4-FFF2-40B4-BE49-F238E27FC236}">
                  <a16:creationId xmlns:a16="http://schemas.microsoft.com/office/drawing/2014/main" id="{31DB0506-512C-430E-BDA8-A72EF93FC1A6}"/>
                </a:ext>
              </a:extLst>
            </p:cNvPr>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6500;p53">
              <a:extLst>
                <a:ext uri="{FF2B5EF4-FFF2-40B4-BE49-F238E27FC236}">
                  <a16:creationId xmlns:a16="http://schemas.microsoft.com/office/drawing/2014/main" id="{0BF0866A-3BC3-4582-94A2-FAB0F3FF7B51}"/>
                </a:ext>
              </a:extLst>
            </p:cNvPr>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6501;p53">
              <a:extLst>
                <a:ext uri="{FF2B5EF4-FFF2-40B4-BE49-F238E27FC236}">
                  <a16:creationId xmlns:a16="http://schemas.microsoft.com/office/drawing/2014/main" id="{FA28DF2C-842D-49ED-A1D8-4257BE38BA6B}"/>
                </a:ext>
              </a:extLst>
            </p:cNvPr>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6502;p53">
              <a:extLst>
                <a:ext uri="{FF2B5EF4-FFF2-40B4-BE49-F238E27FC236}">
                  <a16:creationId xmlns:a16="http://schemas.microsoft.com/office/drawing/2014/main" id="{D902FAB3-937E-4EE7-A0CB-92E1F52BE5BA}"/>
                </a:ext>
              </a:extLst>
            </p:cNvPr>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6503;p53">
              <a:extLst>
                <a:ext uri="{FF2B5EF4-FFF2-40B4-BE49-F238E27FC236}">
                  <a16:creationId xmlns:a16="http://schemas.microsoft.com/office/drawing/2014/main" id="{EDC32DC1-20FF-43F4-BC65-01A126B7C413}"/>
                </a:ext>
              </a:extLst>
            </p:cNvPr>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6504;p53">
              <a:extLst>
                <a:ext uri="{FF2B5EF4-FFF2-40B4-BE49-F238E27FC236}">
                  <a16:creationId xmlns:a16="http://schemas.microsoft.com/office/drawing/2014/main" id="{A650F1F0-2B06-4F3E-997E-F3B795507BB7}"/>
                </a:ext>
              </a:extLst>
            </p:cNvPr>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6505;p53">
              <a:extLst>
                <a:ext uri="{FF2B5EF4-FFF2-40B4-BE49-F238E27FC236}">
                  <a16:creationId xmlns:a16="http://schemas.microsoft.com/office/drawing/2014/main" id="{F3CD40AC-F342-4DE5-B387-DFE0136169E3}"/>
                </a:ext>
              </a:extLst>
            </p:cNvPr>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6506;p53">
              <a:extLst>
                <a:ext uri="{FF2B5EF4-FFF2-40B4-BE49-F238E27FC236}">
                  <a16:creationId xmlns:a16="http://schemas.microsoft.com/office/drawing/2014/main" id="{4C3E2274-420D-4AD6-9388-0EFE018E13C7}"/>
                </a:ext>
              </a:extLst>
            </p:cNvPr>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6507;p53">
              <a:extLst>
                <a:ext uri="{FF2B5EF4-FFF2-40B4-BE49-F238E27FC236}">
                  <a16:creationId xmlns:a16="http://schemas.microsoft.com/office/drawing/2014/main" id="{45AE2EF0-005F-4144-9B90-50606AD848F2}"/>
                </a:ext>
              </a:extLst>
            </p:cNvPr>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6508;p53">
              <a:extLst>
                <a:ext uri="{FF2B5EF4-FFF2-40B4-BE49-F238E27FC236}">
                  <a16:creationId xmlns:a16="http://schemas.microsoft.com/office/drawing/2014/main" id="{19CB3073-C167-4638-8EF7-CA56D38A1D45}"/>
                </a:ext>
              </a:extLst>
            </p:cNvPr>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6509;p53">
              <a:extLst>
                <a:ext uri="{FF2B5EF4-FFF2-40B4-BE49-F238E27FC236}">
                  <a16:creationId xmlns:a16="http://schemas.microsoft.com/office/drawing/2014/main" id="{0EB49008-8743-41D2-BECA-83615F0FD56E}"/>
                </a:ext>
              </a:extLst>
            </p:cNvPr>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6510;p53">
              <a:extLst>
                <a:ext uri="{FF2B5EF4-FFF2-40B4-BE49-F238E27FC236}">
                  <a16:creationId xmlns:a16="http://schemas.microsoft.com/office/drawing/2014/main" id="{D10E8D68-BAB5-4004-B0F2-89D6BFD39D0B}"/>
                </a:ext>
              </a:extLst>
            </p:cNvPr>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6511;p53">
              <a:extLst>
                <a:ext uri="{FF2B5EF4-FFF2-40B4-BE49-F238E27FC236}">
                  <a16:creationId xmlns:a16="http://schemas.microsoft.com/office/drawing/2014/main" id="{1F6E869D-CD51-4D4D-B34D-BF9C25460561}"/>
                </a:ext>
              </a:extLst>
            </p:cNvPr>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6512;p53">
              <a:extLst>
                <a:ext uri="{FF2B5EF4-FFF2-40B4-BE49-F238E27FC236}">
                  <a16:creationId xmlns:a16="http://schemas.microsoft.com/office/drawing/2014/main" id="{4E70FBC2-73EB-4A20-AA79-35743C469D02}"/>
                </a:ext>
              </a:extLst>
            </p:cNvPr>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6513;p53">
              <a:extLst>
                <a:ext uri="{FF2B5EF4-FFF2-40B4-BE49-F238E27FC236}">
                  <a16:creationId xmlns:a16="http://schemas.microsoft.com/office/drawing/2014/main" id="{0BC3325C-A076-4126-803F-9AC4CAA7F416}"/>
                </a:ext>
              </a:extLst>
            </p:cNvPr>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6514;p53">
              <a:extLst>
                <a:ext uri="{FF2B5EF4-FFF2-40B4-BE49-F238E27FC236}">
                  <a16:creationId xmlns:a16="http://schemas.microsoft.com/office/drawing/2014/main" id="{5198EA6C-E0AF-43E3-A639-419842FE2869}"/>
                </a:ext>
              </a:extLst>
            </p:cNvPr>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6515;p53">
              <a:extLst>
                <a:ext uri="{FF2B5EF4-FFF2-40B4-BE49-F238E27FC236}">
                  <a16:creationId xmlns:a16="http://schemas.microsoft.com/office/drawing/2014/main" id="{3155D433-87AA-4773-A554-9596AB647C51}"/>
                </a:ext>
              </a:extLst>
            </p:cNvPr>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6516;p53">
              <a:extLst>
                <a:ext uri="{FF2B5EF4-FFF2-40B4-BE49-F238E27FC236}">
                  <a16:creationId xmlns:a16="http://schemas.microsoft.com/office/drawing/2014/main" id="{38F71DE7-CB6F-4F5E-8D20-B10B7A336FC9}"/>
                </a:ext>
              </a:extLst>
            </p:cNvPr>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6517;p53">
              <a:extLst>
                <a:ext uri="{FF2B5EF4-FFF2-40B4-BE49-F238E27FC236}">
                  <a16:creationId xmlns:a16="http://schemas.microsoft.com/office/drawing/2014/main" id="{A052A0C4-8F8D-4B7C-B16D-D1ADBBDAEDBF}"/>
                </a:ext>
              </a:extLst>
            </p:cNvPr>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6518;p53">
              <a:extLst>
                <a:ext uri="{FF2B5EF4-FFF2-40B4-BE49-F238E27FC236}">
                  <a16:creationId xmlns:a16="http://schemas.microsoft.com/office/drawing/2014/main" id="{09FA7B0A-DDE8-41C9-9B8C-40924DC7BD65}"/>
                </a:ext>
              </a:extLst>
            </p:cNvPr>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6519;p53">
              <a:extLst>
                <a:ext uri="{FF2B5EF4-FFF2-40B4-BE49-F238E27FC236}">
                  <a16:creationId xmlns:a16="http://schemas.microsoft.com/office/drawing/2014/main" id="{1A9FB496-B39A-4A0F-B78C-AD07B48C1E7A}"/>
                </a:ext>
              </a:extLst>
            </p:cNvPr>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6520;p53">
              <a:extLst>
                <a:ext uri="{FF2B5EF4-FFF2-40B4-BE49-F238E27FC236}">
                  <a16:creationId xmlns:a16="http://schemas.microsoft.com/office/drawing/2014/main" id="{AF5A210C-BAC2-48D6-AB86-7AF5F60F3A97}"/>
                </a:ext>
              </a:extLst>
            </p:cNvPr>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6521;p53">
              <a:extLst>
                <a:ext uri="{FF2B5EF4-FFF2-40B4-BE49-F238E27FC236}">
                  <a16:creationId xmlns:a16="http://schemas.microsoft.com/office/drawing/2014/main" id="{E9BF6564-B03A-4D42-B68A-4D5A7500A947}"/>
                </a:ext>
              </a:extLst>
            </p:cNvPr>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6522;p53">
              <a:extLst>
                <a:ext uri="{FF2B5EF4-FFF2-40B4-BE49-F238E27FC236}">
                  <a16:creationId xmlns:a16="http://schemas.microsoft.com/office/drawing/2014/main" id="{A81BE13F-A294-49FC-B45D-373A889DDA04}"/>
                </a:ext>
              </a:extLst>
            </p:cNvPr>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6523;p53">
              <a:extLst>
                <a:ext uri="{FF2B5EF4-FFF2-40B4-BE49-F238E27FC236}">
                  <a16:creationId xmlns:a16="http://schemas.microsoft.com/office/drawing/2014/main" id="{5EC0DC82-7C39-4F18-AF9D-4D517C6E7E7A}"/>
                </a:ext>
              </a:extLst>
            </p:cNvPr>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6524;p53">
              <a:extLst>
                <a:ext uri="{FF2B5EF4-FFF2-40B4-BE49-F238E27FC236}">
                  <a16:creationId xmlns:a16="http://schemas.microsoft.com/office/drawing/2014/main" id="{266C9D14-CB48-4F1A-807A-4F7602357B32}"/>
                </a:ext>
              </a:extLst>
            </p:cNvPr>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6525;p53">
              <a:extLst>
                <a:ext uri="{FF2B5EF4-FFF2-40B4-BE49-F238E27FC236}">
                  <a16:creationId xmlns:a16="http://schemas.microsoft.com/office/drawing/2014/main" id="{01ACBA0E-DF6B-46F8-A0D0-9D4F6B0F06DE}"/>
                </a:ext>
              </a:extLst>
            </p:cNvPr>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6526;p53">
              <a:extLst>
                <a:ext uri="{FF2B5EF4-FFF2-40B4-BE49-F238E27FC236}">
                  <a16:creationId xmlns:a16="http://schemas.microsoft.com/office/drawing/2014/main" id="{ED845E83-2CE9-4DEF-ABF6-F2F5D160B135}"/>
                </a:ext>
              </a:extLst>
            </p:cNvPr>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6527;p53">
              <a:extLst>
                <a:ext uri="{FF2B5EF4-FFF2-40B4-BE49-F238E27FC236}">
                  <a16:creationId xmlns:a16="http://schemas.microsoft.com/office/drawing/2014/main" id="{879C5C39-E53D-4D3A-B222-54A4C5D2B041}"/>
                </a:ext>
              </a:extLst>
            </p:cNvPr>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6528;p53">
              <a:extLst>
                <a:ext uri="{FF2B5EF4-FFF2-40B4-BE49-F238E27FC236}">
                  <a16:creationId xmlns:a16="http://schemas.microsoft.com/office/drawing/2014/main" id="{F4E85E18-3357-4880-AC28-0F769B801CB1}"/>
                </a:ext>
              </a:extLst>
            </p:cNvPr>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6529;p53">
              <a:extLst>
                <a:ext uri="{FF2B5EF4-FFF2-40B4-BE49-F238E27FC236}">
                  <a16:creationId xmlns:a16="http://schemas.microsoft.com/office/drawing/2014/main" id="{8F8F2888-C8ED-445D-AB7F-265F213B7FF3}"/>
                </a:ext>
              </a:extLst>
            </p:cNvPr>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6530;p53">
              <a:extLst>
                <a:ext uri="{FF2B5EF4-FFF2-40B4-BE49-F238E27FC236}">
                  <a16:creationId xmlns:a16="http://schemas.microsoft.com/office/drawing/2014/main" id="{2B59870B-E7BA-4693-922E-2D7B67087561}"/>
                </a:ext>
              </a:extLst>
            </p:cNvPr>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6531;p53">
              <a:extLst>
                <a:ext uri="{FF2B5EF4-FFF2-40B4-BE49-F238E27FC236}">
                  <a16:creationId xmlns:a16="http://schemas.microsoft.com/office/drawing/2014/main" id="{128B7CAA-9385-4766-9311-D36672CED03C}"/>
                </a:ext>
              </a:extLst>
            </p:cNvPr>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6532;p53">
              <a:extLst>
                <a:ext uri="{FF2B5EF4-FFF2-40B4-BE49-F238E27FC236}">
                  <a16:creationId xmlns:a16="http://schemas.microsoft.com/office/drawing/2014/main" id="{265A10A1-4BD4-40C4-A3BC-F284C1A69352}"/>
                </a:ext>
              </a:extLst>
            </p:cNvPr>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6533;p53">
              <a:extLst>
                <a:ext uri="{FF2B5EF4-FFF2-40B4-BE49-F238E27FC236}">
                  <a16:creationId xmlns:a16="http://schemas.microsoft.com/office/drawing/2014/main" id="{5464100B-62BA-4AE9-8B95-38E8C5C6EDC5}"/>
                </a:ext>
              </a:extLst>
            </p:cNvPr>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6534;p53">
              <a:extLst>
                <a:ext uri="{FF2B5EF4-FFF2-40B4-BE49-F238E27FC236}">
                  <a16:creationId xmlns:a16="http://schemas.microsoft.com/office/drawing/2014/main" id="{6C1C6F98-4348-499F-8185-6E926F836300}"/>
                </a:ext>
              </a:extLst>
            </p:cNvPr>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6535;p53">
              <a:extLst>
                <a:ext uri="{FF2B5EF4-FFF2-40B4-BE49-F238E27FC236}">
                  <a16:creationId xmlns:a16="http://schemas.microsoft.com/office/drawing/2014/main" id="{8EEBB3DB-5376-4465-8FF9-7FD6E9AD0DBA}"/>
                </a:ext>
              </a:extLst>
            </p:cNvPr>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6536;p53">
              <a:extLst>
                <a:ext uri="{FF2B5EF4-FFF2-40B4-BE49-F238E27FC236}">
                  <a16:creationId xmlns:a16="http://schemas.microsoft.com/office/drawing/2014/main" id="{F89808F3-451D-41CA-9B05-73AD9E07FE54}"/>
                </a:ext>
              </a:extLst>
            </p:cNvPr>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6537;p53">
              <a:extLst>
                <a:ext uri="{FF2B5EF4-FFF2-40B4-BE49-F238E27FC236}">
                  <a16:creationId xmlns:a16="http://schemas.microsoft.com/office/drawing/2014/main" id="{4877B39F-4A51-4FDE-AF54-5E4BC4BF0626}"/>
                </a:ext>
              </a:extLst>
            </p:cNvPr>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6538;p53">
              <a:extLst>
                <a:ext uri="{FF2B5EF4-FFF2-40B4-BE49-F238E27FC236}">
                  <a16:creationId xmlns:a16="http://schemas.microsoft.com/office/drawing/2014/main" id="{06D94C10-9A58-4758-9AC1-D5B4D95D117F}"/>
                </a:ext>
              </a:extLst>
            </p:cNvPr>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6539;p53">
              <a:extLst>
                <a:ext uri="{FF2B5EF4-FFF2-40B4-BE49-F238E27FC236}">
                  <a16:creationId xmlns:a16="http://schemas.microsoft.com/office/drawing/2014/main" id="{038F807D-486F-45FE-BB86-EE3C32120A1F}"/>
                </a:ext>
              </a:extLst>
            </p:cNvPr>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6540;p53">
              <a:extLst>
                <a:ext uri="{FF2B5EF4-FFF2-40B4-BE49-F238E27FC236}">
                  <a16:creationId xmlns:a16="http://schemas.microsoft.com/office/drawing/2014/main" id="{3CF5304C-40A1-4AA6-A340-460E88FADF1E}"/>
                </a:ext>
              </a:extLst>
            </p:cNvPr>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6541;p53">
              <a:extLst>
                <a:ext uri="{FF2B5EF4-FFF2-40B4-BE49-F238E27FC236}">
                  <a16:creationId xmlns:a16="http://schemas.microsoft.com/office/drawing/2014/main" id="{C3ACD113-240F-4D7A-98EF-A86EAE5B452D}"/>
                </a:ext>
              </a:extLst>
            </p:cNvPr>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6542;p53">
              <a:extLst>
                <a:ext uri="{FF2B5EF4-FFF2-40B4-BE49-F238E27FC236}">
                  <a16:creationId xmlns:a16="http://schemas.microsoft.com/office/drawing/2014/main" id="{700B477D-2D59-427E-A371-C998A95A2358}"/>
                </a:ext>
              </a:extLst>
            </p:cNvPr>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6543;p53">
              <a:extLst>
                <a:ext uri="{FF2B5EF4-FFF2-40B4-BE49-F238E27FC236}">
                  <a16:creationId xmlns:a16="http://schemas.microsoft.com/office/drawing/2014/main" id="{2DFADAE8-2F77-4738-A0DB-1CC4BBD3113F}"/>
                </a:ext>
              </a:extLst>
            </p:cNvPr>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6544;p53">
              <a:extLst>
                <a:ext uri="{FF2B5EF4-FFF2-40B4-BE49-F238E27FC236}">
                  <a16:creationId xmlns:a16="http://schemas.microsoft.com/office/drawing/2014/main" id="{30EA0466-2FA1-4A18-84BA-54E199FA0002}"/>
                </a:ext>
              </a:extLst>
            </p:cNvPr>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6545;p53">
              <a:extLst>
                <a:ext uri="{FF2B5EF4-FFF2-40B4-BE49-F238E27FC236}">
                  <a16:creationId xmlns:a16="http://schemas.microsoft.com/office/drawing/2014/main" id="{EE46DA73-0EC6-45E7-9375-243ED8D284DD}"/>
                </a:ext>
              </a:extLst>
            </p:cNvPr>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6546;p53">
              <a:extLst>
                <a:ext uri="{FF2B5EF4-FFF2-40B4-BE49-F238E27FC236}">
                  <a16:creationId xmlns:a16="http://schemas.microsoft.com/office/drawing/2014/main" id="{998E1602-8E8F-4E5B-9339-751AE5A104D3}"/>
                </a:ext>
              </a:extLst>
            </p:cNvPr>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6547;p53">
              <a:extLst>
                <a:ext uri="{FF2B5EF4-FFF2-40B4-BE49-F238E27FC236}">
                  <a16:creationId xmlns:a16="http://schemas.microsoft.com/office/drawing/2014/main" id="{3B284604-D901-410A-BBEB-BE2F2DEAB33B}"/>
                </a:ext>
              </a:extLst>
            </p:cNvPr>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6548;p53">
              <a:extLst>
                <a:ext uri="{FF2B5EF4-FFF2-40B4-BE49-F238E27FC236}">
                  <a16:creationId xmlns:a16="http://schemas.microsoft.com/office/drawing/2014/main" id="{6D66D35A-935E-48EF-BD35-2936C3D43BB3}"/>
                </a:ext>
              </a:extLst>
            </p:cNvPr>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6549;p53">
              <a:extLst>
                <a:ext uri="{FF2B5EF4-FFF2-40B4-BE49-F238E27FC236}">
                  <a16:creationId xmlns:a16="http://schemas.microsoft.com/office/drawing/2014/main" id="{C15FDAC6-0622-4BE6-A1FB-E1889B1B5D95}"/>
                </a:ext>
              </a:extLst>
            </p:cNvPr>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6550;p53">
              <a:extLst>
                <a:ext uri="{FF2B5EF4-FFF2-40B4-BE49-F238E27FC236}">
                  <a16:creationId xmlns:a16="http://schemas.microsoft.com/office/drawing/2014/main" id="{67BBAA3A-9C86-437C-9BDE-0B81972982EE}"/>
                </a:ext>
              </a:extLst>
            </p:cNvPr>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6551;p53">
              <a:extLst>
                <a:ext uri="{FF2B5EF4-FFF2-40B4-BE49-F238E27FC236}">
                  <a16:creationId xmlns:a16="http://schemas.microsoft.com/office/drawing/2014/main" id="{EEA29EE9-576A-4650-B1E6-37A18CF6034D}"/>
                </a:ext>
              </a:extLst>
            </p:cNvPr>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6552;p53">
              <a:extLst>
                <a:ext uri="{FF2B5EF4-FFF2-40B4-BE49-F238E27FC236}">
                  <a16:creationId xmlns:a16="http://schemas.microsoft.com/office/drawing/2014/main" id="{4A9FE08A-27EF-416D-A6C3-2B447C75F6C3}"/>
                </a:ext>
              </a:extLst>
            </p:cNvPr>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6553;p53">
              <a:extLst>
                <a:ext uri="{FF2B5EF4-FFF2-40B4-BE49-F238E27FC236}">
                  <a16:creationId xmlns:a16="http://schemas.microsoft.com/office/drawing/2014/main" id="{1BFDDCDF-F6D1-43BB-9006-71D3CF3F448F}"/>
                </a:ext>
              </a:extLst>
            </p:cNvPr>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6554;p53">
              <a:extLst>
                <a:ext uri="{FF2B5EF4-FFF2-40B4-BE49-F238E27FC236}">
                  <a16:creationId xmlns:a16="http://schemas.microsoft.com/office/drawing/2014/main" id="{4F96C113-DABC-432E-9368-BBBA03DC1C33}"/>
                </a:ext>
              </a:extLst>
            </p:cNvPr>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6555;p53">
              <a:extLst>
                <a:ext uri="{FF2B5EF4-FFF2-40B4-BE49-F238E27FC236}">
                  <a16:creationId xmlns:a16="http://schemas.microsoft.com/office/drawing/2014/main" id="{52C8BBD8-BC2D-41B9-9959-2670B2DA73A2}"/>
                </a:ext>
              </a:extLst>
            </p:cNvPr>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6556;p53">
              <a:extLst>
                <a:ext uri="{FF2B5EF4-FFF2-40B4-BE49-F238E27FC236}">
                  <a16:creationId xmlns:a16="http://schemas.microsoft.com/office/drawing/2014/main" id="{87986645-19D9-43B4-9E1D-A91182F6653D}"/>
                </a:ext>
              </a:extLst>
            </p:cNvPr>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6557;p53">
              <a:extLst>
                <a:ext uri="{FF2B5EF4-FFF2-40B4-BE49-F238E27FC236}">
                  <a16:creationId xmlns:a16="http://schemas.microsoft.com/office/drawing/2014/main" id="{8BD826EB-705C-4A25-B55A-C93AE01AB087}"/>
                </a:ext>
              </a:extLst>
            </p:cNvPr>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6558;p53">
              <a:extLst>
                <a:ext uri="{FF2B5EF4-FFF2-40B4-BE49-F238E27FC236}">
                  <a16:creationId xmlns:a16="http://schemas.microsoft.com/office/drawing/2014/main" id="{D81DE22C-5F20-41ED-B30B-70E5A5CFFBCF}"/>
                </a:ext>
              </a:extLst>
            </p:cNvPr>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6559;p53">
              <a:extLst>
                <a:ext uri="{FF2B5EF4-FFF2-40B4-BE49-F238E27FC236}">
                  <a16:creationId xmlns:a16="http://schemas.microsoft.com/office/drawing/2014/main" id="{1C6BDFE3-E94C-4E5E-A957-376E6CC9137C}"/>
                </a:ext>
              </a:extLst>
            </p:cNvPr>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6560;p53">
              <a:extLst>
                <a:ext uri="{FF2B5EF4-FFF2-40B4-BE49-F238E27FC236}">
                  <a16:creationId xmlns:a16="http://schemas.microsoft.com/office/drawing/2014/main" id="{EDA153B7-9744-4AB8-8DA9-68715F2BF1BC}"/>
                </a:ext>
              </a:extLst>
            </p:cNvPr>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6561;p53">
              <a:extLst>
                <a:ext uri="{FF2B5EF4-FFF2-40B4-BE49-F238E27FC236}">
                  <a16:creationId xmlns:a16="http://schemas.microsoft.com/office/drawing/2014/main" id="{9DEC65D1-B8EF-42D1-9BA0-E7F3D95DFA1A}"/>
                </a:ext>
              </a:extLst>
            </p:cNvPr>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6562;p53">
              <a:extLst>
                <a:ext uri="{FF2B5EF4-FFF2-40B4-BE49-F238E27FC236}">
                  <a16:creationId xmlns:a16="http://schemas.microsoft.com/office/drawing/2014/main" id="{2832EC1F-D3CE-4ABF-8B7C-2D947C6BC277}"/>
                </a:ext>
              </a:extLst>
            </p:cNvPr>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6563;p53">
              <a:extLst>
                <a:ext uri="{FF2B5EF4-FFF2-40B4-BE49-F238E27FC236}">
                  <a16:creationId xmlns:a16="http://schemas.microsoft.com/office/drawing/2014/main" id="{C3D08A76-AC94-4E6E-989C-C46FAD9829E2}"/>
                </a:ext>
              </a:extLst>
            </p:cNvPr>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6564;p53">
              <a:extLst>
                <a:ext uri="{FF2B5EF4-FFF2-40B4-BE49-F238E27FC236}">
                  <a16:creationId xmlns:a16="http://schemas.microsoft.com/office/drawing/2014/main" id="{B317D0B5-FDB1-4F3C-994B-1577D2E1424D}"/>
                </a:ext>
              </a:extLst>
            </p:cNvPr>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6565;p53">
              <a:extLst>
                <a:ext uri="{FF2B5EF4-FFF2-40B4-BE49-F238E27FC236}">
                  <a16:creationId xmlns:a16="http://schemas.microsoft.com/office/drawing/2014/main" id="{90FA5D44-3F4D-4CEC-93E7-ABB341FADC3D}"/>
                </a:ext>
              </a:extLst>
            </p:cNvPr>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6566;p53">
              <a:extLst>
                <a:ext uri="{FF2B5EF4-FFF2-40B4-BE49-F238E27FC236}">
                  <a16:creationId xmlns:a16="http://schemas.microsoft.com/office/drawing/2014/main" id="{07280DFB-8207-432F-BF3C-2EEC97693509}"/>
                </a:ext>
              </a:extLst>
            </p:cNvPr>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6567;p53">
              <a:extLst>
                <a:ext uri="{FF2B5EF4-FFF2-40B4-BE49-F238E27FC236}">
                  <a16:creationId xmlns:a16="http://schemas.microsoft.com/office/drawing/2014/main" id="{E04D14FC-59A7-4C16-A80C-D9BAAC31C345}"/>
                </a:ext>
              </a:extLst>
            </p:cNvPr>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6568;p53">
              <a:extLst>
                <a:ext uri="{FF2B5EF4-FFF2-40B4-BE49-F238E27FC236}">
                  <a16:creationId xmlns:a16="http://schemas.microsoft.com/office/drawing/2014/main" id="{C7CB6A10-0046-48B9-B34C-01E93AF799FD}"/>
                </a:ext>
              </a:extLst>
            </p:cNvPr>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6569;p53">
              <a:extLst>
                <a:ext uri="{FF2B5EF4-FFF2-40B4-BE49-F238E27FC236}">
                  <a16:creationId xmlns:a16="http://schemas.microsoft.com/office/drawing/2014/main" id="{EDB523F8-9AFC-49A6-B306-7141611F2752}"/>
                </a:ext>
              </a:extLst>
            </p:cNvPr>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6570;p53">
              <a:extLst>
                <a:ext uri="{FF2B5EF4-FFF2-40B4-BE49-F238E27FC236}">
                  <a16:creationId xmlns:a16="http://schemas.microsoft.com/office/drawing/2014/main" id="{9CE86D31-EBB6-408A-B895-604D14EBB255}"/>
                </a:ext>
              </a:extLst>
            </p:cNvPr>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6571;p53">
              <a:extLst>
                <a:ext uri="{FF2B5EF4-FFF2-40B4-BE49-F238E27FC236}">
                  <a16:creationId xmlns:a16="http://schemas.microsoft.com/office/drawing/2014/main" id="{97B1F6BA-C8AA-4742-9FBC-E520D3CE1CFB}"/>
                </a:ext>
              </a:extLst>
            </p:cNvPr>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6572;p53">
              <a:extLst>
                <a:ext uri="{FF2B5EF4-FFF2-40B4-BE49-F238E27FC236}">
                  <a16:creationId xmlns:a16="http://schemas.microsoft.com/office/drawing/2014/main" id="{D812E01E-639D-4037-91D8-6370E1349C5D}"/>
                </a:ext>
              </a:extLst>
            </p:cNvPr>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6573;p53">
              <a:extLst>
                <a:ext uri="{FF2B5EF4-FFF2-40B4-BE49-F238E27FC236}">
                  <a16:creationId xmlns:a16="http://schemas.microsoft.com/office/drawing/2014/main" id="{C61E42E1-C7C9-45E1-AB59-097AF98AF0C5}"/>
                </a:ext>
              </a:extLst>
            </p:cNvPr>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6574;p53">
              <a:extLst>
                <a:ext uri="{FF2B5EF4-FFF2-40B4-BE49-F238E27FC236}">
                  <a16:creationId xmlns:a16="http://schemas.microsoft.com/office/drawing/2014/main" id="{79449896-31C2-43BF-B7BE-F86BD4E94491}"/>
                </a:ext>
              </a:extLst>
            </p:cNvPr>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6575;p53">
              <a:extLst>
                <a:ext uri="{FF2B5EF4-FFF2-40B4-BE49-F238E27FC236}">
                  <a16:creationId xmlns:a16="http://schemas.microsoft.com/office/drawing/2014/main" id="{CD681CBB-D842-42B2-A5D1-A1305FC2D6E6}"/>
                </a:ext>
              </a:extLst>
            </p:cNvPr>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6576;p53">
              <a:extLst>
                <a:ext uri="{FF2B5EF4-FFF2-40B4-BE49-F238E27FC236}">
                  <a16:creationId xmlns:a16="http://schemas.microsoft.com/office/drawing/2014/main" id="{C3C9DCE4-730A-4236-9C2B-26B8AF5EC201}"/>
                </a:ext>
              </a:extLst>
            </p:cNvPr>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6577;p53">
              <a:extLst>
                <a:ext uri="{FF2B5EF4-FFF2-40B4-BE49-F238E27FC236}">
                  <a16:creationId xmlns:a16="http://schemas.microsoft.com/office/drawing/2014/main" id="{65B798EF-ADF0-4729-93A2-1C649A72B2FC}"/>
                </a:ext>
              </a:extLst>
            </p:cNvPr>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6578;p53">
              <a:extLst>
                <a:ext uri="{FF2B5EF4-FFF2-40B4-BE49-F238E27FC236}">
                  <a16:creationId xmlns:a16="http://schemas.microsoft.com/office/drawing/2014/main" id="{330DF180-522E-4F26-9F39-94118DA7F5E2}"/>
                </a:ext>
              </a:extLst>
            </p:cNvPr>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6579;p53">
              <a:extLst>
                <a:ext uri="{FF2B5EF4-FFF2-40B4-BE49-F238E27FC236}">
                  <a16:creationId xmlns:a16="http://schemas.microsoft.com/office/drawing/2014/main" id="{62547FFC-88C0-4D9A-B117-D036B344EF76}"/>
                </a:ext>
              </a:extLst>
            </p:cNvPr>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6580;p53">
              <a:extLst>
                <a:ext uri="{FF2B5EF4-FFF2-40B4-BE49-F238E27FC236}">
                  <a16:creationId xmlns:a16="http://schemas.microsoft.com/office/drawing/2014/main" id="{FF69C458-5F7C-4378-9CCE-F8E3F655A6E2}"/>
                </a:ext>
              </a:extLst>
            </p:cNvPr>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6581;p53">
              <a:extLst>
                <a:ext uri="{FF2B5EF4-FFF2-40B4-BE49-F238E27FC236}">
                  <a16:creationId xmlns:a16="http://schemas.microsoft.com/office/drawing/2014/main" id="{C99A1A14-CAE7-46EA-898E-DD1CFF29C478}"/>
                </a:ext>
              </a:extLst>
            </p:cNvPr>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6582;p53">
              <a:extLst>
                <a:ext uri="{FF2B5EF4-FFF2-40B4-BE49-F238E27FC236}">
                  <a16:creationId xmlns:a16="http://schemas.microsoft.com/office/drawing/2014/main" id="{201F73B5-87D6-415D-B2BE-D51424A887DD}"/>
                </a:ext>
              </a:extLst>
            </p:cNvPr>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6583;p53">
              <a:extLst>
                <a:ext uri="{FF2B5EF4-FFF2-40B4-BE49-F238E27FC236}">
                  <a16:creationId xmlns:a16="http://schemas.microsoft.com/office/drawing/2014/main" id="{2F3E5D91-DE37-495E-B4FB-FD9181A5655B}"/>
                </a:ext>
              </a:extLst>
            </p:cNvPr>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6584;p53">
              <a:extLst>
                <a:ext uri="{FF2B5EF4-FFF2-40B4-BE49-F238E27FC236}">
                  <a16:creationId xmlns:a16="http://schemas.microsoft.com/office/drawing/2014/main" id="{6B80FAC7-6D2B-4630-A88A-7FDF5FE71621}"/>
                </a:ext>
              </a:extLst>
            </p:cNvPr>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6585;p53">
              <a:extLst>
                <a:ext uri="{FF2B5EF4-FFF2-40B4-BE49-F238E27FC236}">
                  <a16:creationId xmlns:a16="http://schemas.microsoft.com/office/drawing/2014/main" id="{6C6FAA6A-1BE2-408B-AD86-6363FEEDF2B9}"/>
                </a:ext>
              </a:extLst>
            </p:cNvPr>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6586;p53">
              <a:extLst>
                <a:ext uri="{FF2B5EF4-FFF2-40B4-BE49-F238E27FC236}">
                  <a16:creationId xmlns:a16="http://schemas.microsoft.com/office/drawing/2014/main" id="{E1E32057-630D-48A4-94BA-BF053EFED8A6}"/>
                </a:ext>
              </a:extLst>
            </p:cNvPr>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6587;p53">
              <a:extLst>
                <a:ext uri="{FF2B5EF4-FFF2-40B4-BE49-F238E27FC236}">
                  <a16:creationId xmlns:a16="http://schemas.microsoft.com/office/drawing/2014/main" id="{95672BD8-6480-400D-AD5B-253982BCFE34}"/>
                </a:ext>
              </a:extLst>
            </p:cNvPr>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6588;p53">
              <a:extLst>
                <a:ext uri="{FF2B5EF4-FFF2-40B4-BE49-F238E27FC236}">
                  <a16:creationId xmlns:a16="http://schemas.microsoft.com/office/drawing/2014/main" id="{CBB3E7CE-3AA2-4DBF-AF9E-7EFBD97E31BC}"/>
                </a:ext>
              </a:extLst>
            </p:cNvPr>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6589;p53">
              <a:extLst>
                <a:ext uri="{FF2B5EF4-FFF2-40B4-BE49-F238E27FC236}">
                  <a16:creationId xmlns:a16="http://schemas.microsoft.com/office/drawing/2014/main" id="{5FA136F4-EBA7-4102-884F-3BF510791859}"/>
                </a:ext>
              </a:extLst>
            </p:cNvPr>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6590;p53">
              <a:extLst>
                <a:ext uri="{FF2B5EF4-FFF2-40B4-BE49-F238E27FC236}">
                  <a16:creationId xmlns:a16="http://schemas.microsoft.com/office/drawing/2014/main" id="{204E549C-6BA5-40CA-8177-53E0D318128A}"/>
                </a:ext>
              </a:extLst>
            </p:cNvPr>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6591;p53">
              <a:extLst>
                <a:ext uri="{FF2B5EF4-FFF2-40B4-BE49-F238E27FC236}">
                  <a16:creationId xmlns:a16="http://schemas.microsoft.com/office/drawing/2014/main" id="{FFBD2174-7E66-4AC1-8ACA-B06B86D43B5E}"/>
                </a:ext>
              </a:extLst>
            </p:cNvPr>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6592;p53">
              <a:extLst>
                <a:ext uri="{FF2B5EF4-FFF2-40B4-BE49-F238E27FC236}">
                  <a16:creationId xmlns:a16="http://schemas.microsoft.com/office/drawing/2014/main" id="{F568B6B1-3724-4DD8-8E37-0F78C0C337C1}"/>
                </a:ext>
              </a:extLst>
            </p:cNvPr>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6593;p53">
              <a:extLst>
                <a:ext uri="{FF2B5EF4-FFF2-40B4-BE49-F238E27FC236}">
                  <a16:creationId xmlns:a16="http://schemas.microsoft.com/office/drawing/2014/main" id="{13C96465-1FD9-4A65-AFCA-09B36B77A632}"/>
                </a:ext>
              </a:extLst>
            </p:cNvPr>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6594;p53">
              <a:extLst>
                <a:ext uri="{FF2B5EF4-FFF2-40B4-BE49-F238E27FC236}">
                  <a16:creationId xmlns:a16="http://schemas.microsoft.com/office/drawing/2014/main" id="{EB4C793E-3FC9-4E1E-95A8-4070A8EF16A7}"/>
                </a:ext>
              </a:extLst>
            </p:cNvPr>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6595;p53">
              <a:extLst>
                <a:ext uri="{FF2B5EF4-FFF2-40B4-BE49-F238E27FC236}">
                  <a16:creationId xmlns:a16="http://schemas.microsoft.com/office/drawing/2014/main" id="{2B948729-C7C1-447C-91A6-8F353D207ADA}"/>
                </a:ext>
              </a:extLst>
            </p:cNvPr>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6596;p53">
              <a:extLst>
                <a:ext uri="{FF2B5EF4-FFF2-40B4-BE49-F238E27FC236}">
                  <a16:creationId xmlns:a16="http://schemas.microsoft.com/office/drawing/2014/main" id="{9FB1EBB6-CB0C-4A8C-AEB9-86EE728585B6}"/>
                </a:ext>
              </a:extLst>
            </p:cNvPr>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6597;p53">
              <a:extLst>
                <a:ext uri="{FF2B5EF4-FFF2-40B4-BE49-F238E27FC236}">
                  <a16:creationId xmlns:a16="http://schemas.microsoft.com/office/drawing/2014/main" id="{8DAF527F-FB1F-4C07-9ABB-34B534276CA4}"/>
                </a:ext>
              </a:extLst>
            </p:cNvPr>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6598;p53">
              <a:extLst>
                <a:ext uri="{FF2B5EF4-FFF2-40B4-BE49-F238E27FC236}">
                  <a16:creationId xmlns:a16="http://schemas.microsoft.com/office/drawing/2014/main" id="{C91A687E-E88E-4028-B5FC-E50B3ED19D8E}"/>
                </a:ext>
              </a:extLst>
            </p:cNvPr>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6599;p53">
              <a:extLst>
                <a:ext uri="{FF2B5EF4-FFF2-40B4-BE49-F238E27FC236}">
                  <a16:creationId xmlns:a16="http://schemas.microsoft.com/office/drawing/2014/main" id="{98D2DBF3-7EB3-4EDC-B602-96ED0B88394D}"/>
                </a:ext>
              </a:extLst>
            </p:cNvPr>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6600;p53">
              <a:extLst>
                <a:ext uri="{FF2B5EF4-FFF2-40B4-BE49-F238E27FC236}">
                  <a16:creationId xmlns:a16="http://schemas.microsoft.com/office/drawing/2014/main" id="{C1A71B89-D305-463D-A525-8D26768658EE}"/>
                </a:ext>
              </a:extLst>
            </p:cNvPr>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6601;p53">
              <a:extLst>
                <a:ext uri="{FF2B5EF4-FFF2-40B4-BE49-F238E27FC236}">
                  <a16:creationId xmlns:a16="http://schemas.microsoft.com/office/drawing/2014/main" id="{BD735BC7-E705-4C31-A07D-3468914E2D57}"/>
                </a:ext>
              </a:extLst>
            </p:cNvPr>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6602;p53">
              <a:extLst>
                <a:ext uri="{FF2B5EF4-FFF2-40B4-BE49-F238E27FC236}">
                  <a16:creationId xmlns:a16="http://schemas.microsoft.com/office/drawing/2014/main" id="{2FBBBFD5-0469-40E6-9406-B6A0F192CBC3}"/>
                </a:ext>
              </a:extLst>
            </p:cNvPr>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6603;p53">
              <a:extLst>
                <a:ext uri="{FF2B5EF4-FFF2-40B4-BE49-F238E27FC236}">
                  <a16:creationId xmlns:a16="http://schemas.microsoft.com/office/drawing/2014/main" id="{4310077A-CB20-4ABF-8D98-862958A29B98}"/>
                </a:ext>
              </a:extLst>
            </p:cNvPr>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6604;p53">
              <a:extLst>
                <a:ext uri="{FF2B5EF4-FFF2-40B4-BE49-F238E27FC236}">
                  <a16:creationId xmlns:a16="http://schemas.microsoft.com/office/drawing/2014/main" id="{0C9A26DA-18BB-438E-9F7B-6D542841B889}"/>
                </a:ext>
              </a:extLst>
            </p:cNvPr>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6605;p53">
              <a:extLst>
                <a:ext uri="{FF2B5EF4-FFF2-40B4-BE49-F238E27FC236}">
                  <a16:creationId xmlns:a16="http://schemas.microsoft.com/office/drawing/2014/main" id="{15DD1D31-6C27-4852-828E-B42D43968B8C}"/>
                </a:ext>
              </a:extLst>
            </p:cNvPr>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6606;p53">
              <a:extLst>
                <a:ext uri="{FF2B5EF4-FFF2-40B4-BE49-F238E27FC236}">
                  <a16:creationId xmlns:a16="http://schemas.microsoft.com/office/drawing/2014/main" id="{BC664B5E-22A7-40FD-AD6F-D69DD244C773}"/>
                </a:ext>
              </a:extLst>
            </p:cNvPr>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6607;p53">
              <a:extLst>
                <a:ext uri="{FF2B5EF4-FFF2-40B4-BE49-F238E27FC236}">
                  <a16:creationId xmlns:a16="http://schemas.microsoft.com/office/drawing/2014/main" id="{0D01561D-656D-4D89-AE1F-842CD3DF51A8}"/>
                </a:ext>
              </a:extLst>
            </p:cNvPr>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6608;p53">
              <a:extLst>
                <a:ext uri="{FF2B5EF4-FFF2-40B4-BE49-F238E27FC236}">
                  <a16:creationId xmlns:a16="http://schemas.microsoft.com/office/drawing/2014/main" id="{D7F284CB-3DA0-4A0B-A811-2BD2D96CD955}"/>
                </a:ext>
              </a:extLst>
            </p:cNvPr>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6609;p53">
              <a:extLst>
                <a:ext uri="{FF2B5EF4-FFF2-40B4-BE49-F238E27FC236}">
                  <a16:creationId xmlns:a16="http://schemas.microsoft.com/office/drawing/2014/main" id="{5D93F5F9-DF04-459E-8E1C-A4574CF0F097}"/>
                </a:ext>
              </a:extLst>
            </p:cNvPr>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6610;p53">
              <a:extLst>
                <a:ext uri="{FF2B5EF4-FFF2-40B4-BE49-F238E27FC236}">
                  <a16:creationId xmlns:a16="http://schemas.microsoft.com/office/drawing/2014/main" id="{6ECE0FBB-7F53-4694-B00C-E34087FC6E97}"/>
                </a:ext>
              </a:extLst>
            </p:cNvPr>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6611;p53">
              <a:extLst>
                <a:ext uri="{FF2B5EF4-FFF2-40B4-BE49-F238E27FC236}">
                  <a16:creationId xmlns:a16="http://schemas.microsoft.com/office/drawing/2014/main" id="{62E5B188-7E73-4776-8549-BB96A6AFB1F3}"/>
                </a:ext>
              </a:extLst>
            </p:cNvPr>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6612;p53">
              <a:extLst>
                <a:ext uri="{FF2B5EF4-FFF2-40B4-BE49-F238E27FC236}">
                  <a16:creationId xmlns:a16="http://schemas.microsoft.com/office/drawing/2014/main" id="{A95A52BB-498F-4ED0-8031-91FD9B8A0F03}"/>
                </a:ext>
              </a:extLst>
            </p:cNvPr>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6613;p53">
              <a:extLst>
                <a:ext uri="{FF2B5EF4-FFF2-40B4-BE49-F238E27FC236}">
                  <a16:creationId xmlns:a16="http://schemas.microsoft.com/office/drawing/2014/main" id="{07D82F6D-15B7-4D82-9CC3-93942945F45F}"/>
                </a:ext>
              </a:extLst>
            </p:cNvPr>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6614;p53">
              <a:extLst>
                <a:ext uri="{FF2B5EF4-FFF2-40B4-BE49-F238E27FC236}">
                  <a16:creationId xmlns:a16="http://schemas.microsoft.com/office/drawing/2014/main" id="{CF111AD6-4D51-4166-BC08-1C382C422437}"/>
                </a:ext>
              </a:extLst>
            </p:cNvPr>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6615;p53">
              <a:extLst>
                <a:ext uri="{FF2B5EF4-FFF2-40B4-BE49-F238E27FC236}">
                  <a16:creationId xmlns:a16="http://schemas.microsoft.com/office/drawing/2014/main" id="{C5DA8EE8-48AA-485E-A233-6F33733BBD05}"/>
                </a:ext>
              </a:extLst>
            </p:cNvPr>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6616;p53">
              <a:extLst>
                <a:ext uri="{FF2B5EF4-FFF2-40B4-BE49-F238E27FC236}">
                  <a16:creationId xmlns:a16="http://schemas.microsoft.com/office/drawing/2014/main" id="{947598E7-703D-4FCF-ACFC-DD2DD3B8FE26}"/>
                </a:ext>
              </a:extLst>
            </p:cNvPr>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6617;p53">
              <a:extLst>
                <a:ext uri="{FF2B5EF4-FFF2-40B4-BE49-F238E27FC236}">
                  <a16:creationId xmlns:a16="http://schemas.microsoft.com/office/drawing/2014/main" id="{0772D3FA-2D49-4298-B828-8F3CC6D1A30B}"/>
                </a:ext>
              </a:extLst>
            </p:cNvPr>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6618;p53">
              <a:extLst>
                <a:ext uri="{FF2B5EF4-FFF2-40B4-BE49-F238E27FC236}">
                  <a16:creationId xmlns:a16="http://schemas.microsoft.com/office/drawing/2014/main" id="{464D8C23-6D50-41FB-9B59-4A2FDF1E8BAC}"/>
                </a:ext>
              </a:extLst>
            </p:cNvPr>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6619;p53">
              <a:extLst>
                <a:ext uri="{FF2B5EF4-FFF2-40B4-BE49-F238E27FC236}">
                  <a16:creationId xmlns:a16="http://schemas.microsoft.com/office/drawing/2014/main" id="{BC0491FA-8A17-4831-98A8-6F70BFBF2BE1}"/>
                </a:ext>
              </a:extLst>
            </p:cNvPr>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6620;p53">
              <a:extLst>
                <a:ext uri="{FF2B5EF4-FFF2-40B4-BE49-F238E27FC236}">
                  <a16:creationId xmlns:a16="http://schemas.microsoft.com/office/drawing/2014/main" id="{FE90DAB7-2945-49EE-B1B2-05D958E5B2C8}"/>
                </a:ext>
              </a:extLst>
            </p:cNvPr>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6621;p53">
              <a:extLst>
                <a:ext uri="{FF2B5EF4-FFF2-40B4-BE49-F238E27FC236}">
                  <a16:creationId xmlns:a16="http://schemas.microsoft.com/office/drawing/2014/main" id="{21A97751-E0ED-43E3-81B9-B12AC6161B9F}"/>
                </a:ext>
              </a:extLst>
            </p:cNvPr>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6622;p53">
              <a:extLst>
                <a:ext uri="{FF2B5EF4-FFF2-40B4-BE49-F238E27FC236}">
                  <a16:creationId xmlns:a16="http://schemas.microsoft.com/office/drawing/2014/main" id="{B43B1B9E-F7B7-436F-A07F-AD767578E6CB}"/>
                </a:ext>
              </a:extLst>
            </p:cNvPr>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6623;p53">
              <a:extLst>
                <a:ext uri="{FF2B5EF4-FFF2-40B4-BE49-F238E27FC236}">
                  <a16:creationId xmlns:a16="http://schemas.microsoft.com/office/drawing/2014/main" id="{8B577EEA-5361-4B42-9690-437D3B990F4A}"/>
                </a:ext>
              </a:extLst>
            </p:cNvPr>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6624;p53">
              <a:extLst>
                <a:ext uri="{FF2B5EF4-FFF2-40B4-BE49-F238E27FC236}">
                  <a16:creationId xmlns:a16="http://schemas.microsoft.com/office/drawing/2014/main" id="{AA9D4863-522B-47B7-A5C3-133572935A19}"/>
                </a:ext>
              </a:extLst>
            </p:cNvPr>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6625;p53">
              <a:extLst>
                <a:ext uri="{FF2B5EF4-FFF2-40B4-BE49-F238E27FC236}">
                  <a16:creationId xmlns:a16="http://schemas.microsoft.com/office/drawing/2014/main" id="{9C5AF321-D6E2-4244-B996-301F7150EA75}"/>
                </a:ext>
              </a:extLst>
            </p:cNvPr>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6626;p53">
              <a:extLst>
                <a:ext uri="{FF2B5EF4-FFF2-40B4-BE49-F238E27FC236}">
                  <a16:creationId xmlns:a16="http://schemas.microsoft.com/office/drawing/2014/main" id="{6A3ED2D8-5620-4C55-BC71-1C63F85693F7}"/>
                </a:ext>
              </a:extLst>
            </p:cNvPr>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6627;p53">
              <a:extLst>
                <a:ext uri="{FF2B5EF4-FFF2-40B4-BE49-F238E27FC236}">
                  <a16:creationId xmlns:a16="http://schemas.microsoft.com/office/drawing/2014/main" id="{1CBEDDF2-9B48-4AAC-BDE3-3BD2877C3F31}"/>
                </a:ext>
              </a:extLst>
            </p:cNvPr>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6628;p53">
              <a:extLst>
                <a:ext uri="{FF2B5EF4-FFF2-40B4-BE49-F238E27FC236}">
                  <a16:creationId xmlns:a16="http://schemas.microsoft.com/office/drawing/2014/main" id="{27D50096-1A5E-4AE0-8898-3E2C90FFE167}"/>
                </a:ext>
              </a:extLst>
            </p:cNvPr>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6629;p53">
              <a:extLst>
                <a:ext uri="{FF2B5EF4-FFF2-40B4-BE49-F238E27FC236}">
                  <a16:creationId xmlns:a16="http://schemas.microsoft.com/office/drawing/2014/main" id="{1292AB74-0875-4B7B-B773-48DFD5ADE265}"/>
                </a:ext>
              </a:extLst>
            </p:cNvPr>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6630;p53">
              <a:extLst>
                <a:ext uri="{FF2B5EF4-FFF2-40B4-BE49-F238E27FC236}">
                  <a16:creationId xmlns:a16="http://schemas.microsoft.com/office/drawing/2014/main" id="{6D02AE96-27A1-4EC5-A150-5FB9386C339A}"/>
                </a:ext>
              </a:extLst>
            </p:cNvPr>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6631;p53">
              <a:extLst>
                <a:ext uri="{FF2B5EF4-FFF2-40B4-BE49-F238E27FC236}">
                  <a16:creationId xmlns:a16="http://schemas.microsoft.com/office/drawing/2014/main" id="{DAB6EB1A-32DE-426F-8B25-9EDF4DC080EC}"/>
                </a:ext>
              </a:extLst>
            </p:cNvPr>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6632;p53">
              <a:extLst>
                <a:ext uri="{FF2B5EF4-FFF2-40B4-BE49-F238E27FC236}">
                  <a16:creationId xmlns:a16="http://schemas.microsoft.com/office/drawing/2014/main" id="{90AD6673-EAED-4C9B-BCBA-8B4229F8611E}"/>
                </a:ext>
              </a:extLst>
            </p:cNvPr>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6633;p53">
              <a:extLst>
                <a:ext uri="{FF2B5EF4-FFF2-40B4-BE49-F238E27FC236}">
                  <a16:creationId xmlns:a16="http://schemas.microsoft.com/office/drawing/2014/main" id="{B873B0EB-E665-45BA-A19D-0149EFD8C255}"/>
                </a:ext>
              </a:extLst>
            </p:cNvPr>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6634;p53">
              <a:extLst>
                <a:ext uri="{FF2B5EF4-FFF2-40B4-BE49-F238E27FC236}">
                  <a16:creationId xmlns:a16="http://schemas.microsoft.com/office/drawing/2014/main" id="{5C3141FD-C9DA-438E-B0C7-68B9C8518184}"/>
                </a:ext>
              </a:extLst>
            </p:cNvPr>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6635;p53">
              <a:extLst>
                <a:ext uri="{FF2B5EF4-FFF2-40B4-BE49-F238E27FC236}">
                  <a16:creationId xmlns:a16="http://schemas.microsoft.com/office/drawing/2014/main" id="{B75EEC65-7E2F-4B5F-95D1-7B7F75F87A68}"/>
                </a:ext>
              </a:extLst>
            </p:cNvPr>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6636;p53">
              <a:extLst>
                <a:ext uri="{FF2B5EF4-FFF2-40B4-BE49-F238E27FC236}">
                  <a16:creationId xmlns:a16="http://schemas.microsoft.com/office/drawing/2014/main" id="{0E98DA60-A549-492C-9B81-9842556FDB97}"/>
                </a:ext>
              </a:extLst>
            </p:cNvPr>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6637;p53">
              <a:extLst>
                <a:ext uri="{FF2B5EF4-FFF2-40B4-BE49-F238E27FC236}">
                  <a16:creationId xmlns:a16="http://schemas.microsoft.com/office/drawing/2014/main" id="{6E3C1890-9A76-4205-968D-3102F44E25E9}"/>
                </a:ext>
              </a:extLst>
            </p:cNvPr>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6638;p53">
              <a:extLst>
                <a:ext uri="{FF2B5EF4-FFF2-40B4-BE49-F238E27FC236}">
                  <a16:creationId xmlns:a16="http://schemas.microsoft.com/office/drawing/2014/main" id="{5708EF90-926D-4227-9E24-8FCB499A6233}"/>
                </a:ext>
              </a:extLst>
            </p:cNvPr>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6639;p53">
              <a:extLst>
                <a:ext uri="{FF2B5EF4-FFF2-40B4-BE49-F238E27FC236}">
                  <a16:creationId xmlns:a16="http://schemas.microsoft.com/office/drawing/2014/main" id="{8070DDB2-7C53-4A81-A6A1-4B9AB2A6DE65}"/>
                </a:ext>
              </a:extLst>
            </p:cNvPr>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6640;p53">
              <a:extLst>
                <a:ext uri="{FF2B5EF4-FFF2-40B4-BE49-F238E27FC236}">
                  <a16:creationId xmlns:a16="http://schemas.microsoft.com/office/drawing/2014/main" id="{2441FF2D-E891-4BED-AEBD-1E422DBC733A}"/>
                </a:ext>
              </a:extLst>
            </p:cNvPr>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6641;p53">
              <a:extLst>
                <a:ext uri="{FF2B5EF4-FFF2-40B4-BE49-F238E27FC236}">
                  <a16:creationId xmlns:a16="http://schemas.microsoft.com/office/drawing/2014/main" id="{8ED8BF74-04BE-4721-A031-1DDDDD420D37}"/>
                </a:ext>
              </a:extLst>
            </p:cNvPr>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6642;p53">
              <a:extLst>
                <a:ext uri="{FF2B5EF4-FFF2-40B4-BE49-F238E27FC236}">
                  <a16:creationId xmlns:a16="http://schemas.microsoft.com/office/drawing/2014/main" id="{3C764E15-616B-4037-B4C1-9C082E407EC5}"/>
                </a:ext>
              </a:extLst>
            </p:cNvPr>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6643;p53">
              <a:extLst>
                <a:ext uri="{FF2B5EF4-FFF2-40B4-BE49-F238E27FC236}">
                  <a16:creationId xmlns:a16="http://schemas.microsoft.com/office/drawing/2014/main" id="{E0ED35C2-3E47-4305-97A1-0C4104910861}"/>
                </a:ext>
              </a:extLst>
            </p:cNvPr>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6644;p53">
              <a:extLst>
                <a:ext uri="{FF2B5EF4-FFF2-40B4-BE49-F238E27FC236}">
                  <a16:creationId xmlns:a16="http://schemas.microsoft.com/office/drawing/2014/main" id="{CB3BE570-5AF0-4955-A8AE-AB7BEB4319FC}"/>
                </a:ext>
              </a:extLst>
            </p:cNvPr>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6645;p53">
              <a:extLst>
                <a:ext uri="{FF2B5EF4-FFF2-40B4-BE49-F238E27FC236}">
                  <a16:creationId xmlns:a16="http://schemas.microsoft.com/office/drawing/2014/main" id="{FA35EFB4-9FB6-495F-86BB-C42D3F49F548}"/>
                </a:ext>
              </a:extLst>
            </p:cNvPr>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6646;p53">
              <a:extLst>
                <a:ext uri="{FF2B5EF4-FFF2-40B4-BE49-F238E27FC236}">
                  <a16:creationId xmlns:a16="http://schemas.microsoft.com/office/drawing/2014/main" id="{EB1C1611-D156-42A8-BAE9-1C780D2CBC25}"/>
                </a:ext>
              </a:extLst>
            </p:cNvPr>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6647;p53">
              <a:extLst>
                <a:ext uri="{FF2B5EF4-FFF2-40B4-BE49-F238E27FC236}">
                  <a16:creationId xmlns:a16="http://schemas.microsoft.com/office/drawing/2014/main" id="{33E3A972-E544-44A6-A78E-F9F254DC955A}"/>
                </a:ext>
              </a:extLst>
            </p:cNvPr>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6648;p53">
              <a:extLst>
                <a:ext uri="{FF2B5EF4-FFF2-40B4-BE49-F238E27FC236}">
                  <a16:creationId xmlns:a16="http://schemas.microsoft.com/office/drawing/2014/main" id="{0FDF4E35-2C36-4291-8268-7D9B591B2FC6}"/>
                </a:ext>
              </a:extLst>
            </p:cNvPr>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6649;p53">
              <a:extLst>
                <a:ext uri="{FF2B5EF4-FFF2-40B4-BE49-F238E27FC236}">
                  <a16:creationId xmlns:a16="http://schemas.microsoft.com/office/drawing/2014/main" id="{B69BBA2D-A6AE-4FDE-9750-4697D3DAD8D9}"/>
                </a:ext>
              </a:extLst>
            </p:cNvPr>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6650;p53">
              <a:extLst>
                <a:ext uri="{FF2B5EF4-FFF2-40B4-BE49-F238E27FC236}">
                  <a16:creationId xmlns:a16="http://schemas.microsoft.com/office/drawing/2014/main" id="{96F363B8-E740-48E5-BD67-C09F42A69D3A}"/>
                </a:ext>
              </a:extLst>
            </p:cNvPr>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6651;p53">
              <a:extLst>
                <a:ext uri="{FF2B5EF4-FFF2-40B4-BE49-F238E27FC236}">
                  <a16:creationId xmlns:a16="http://schemas.microsoft.com/office/drawing/2014/main" id="{BB093EB7-96D7-4839-B83F-DC6241F43D78}"/>
                </a:ext>
              </a:extLst>
            </p:cNvPr>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6652;p53">
              <a:extLst>
                <a:ext uri="{FF2B5EF4-FFF2-40B4-BE49-F238E27FC236}">
                  <a16:creationId xmlns:a16="http://schemas.microsoft.com/office/drawing/2014/main" id="{D911FD43-7FA8-49E7-9E01-BBCB8E8198E4}"/>
                </a:ext>
              </a:extLst>
            </p:cNvPr>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6653;p53">
              <a:extLst>
                <a:ext uri="{FF2B5EF4-FFF2-40B4-BE49-F238E27FC236}">
                  <a16:creationId xmlns:a16="http://schemas.microsoft.com/office/drawing/2014/main" id="{4ACE9367-40BE-420E-8C8B-53F1F218D54E}"/>
                </a:ext>
              </a:extLst>
            </p:cNvPr>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6654;p53">
              <a:extLst>
                <a:ext uri="{FF2B5EF4-FFF2-40B4-BE49-F238E27FC236}">
                  <a16:creationId xmlns:a16="http://schemas.microsoft.com/office/drawing/2014/main" id="{770ABAAB-F02F-4BBE-8938-B6C46BD37F25}"/>
                </a:ext>
              </a:extLst>
            </p:cNvPr>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6655;p53">
              <a:extLst>
                <a:ext uri="{FF2B5EF4-FFF2-40B4-BE49-F238E27FC236}">
                  <a16:creationId xmlns:a16="http://schemas.microsoft.com/office/drawing/2014/main" id="{023CD43B-7502-4FF5-AACC-17A0205BBAC3}"/>
                </a:ext>
              </a:extLst>
            </p:cNvPr>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6656;p53">
              <a:extLst>
                <a:ext uri="{FF2B5EF4-FFF2-40B4-BE49-F238E27FC236}">
                  <a16:creationId xmlns:a16="http://schemas.microsoft.com/office/drawing/2014/main" id="{9CD7C5CC-A820-4B36-BE0E-F51A31C5CF1A}"/>
                </a:ext>
              </a:extLst>
            </p:cNvPr>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6657;p53">
              <a:extLst>
                <a:ext uri="{FF2B5EF4-FFF2-40B4-BE49-F238E27FC236}">
                  <a16:creationId xmlns:a16="http://schemas.microsoft.com/office/drawing/2014/main" id="{CC8B0707-DEE2-4F92-85F6-6445539F54F2}"/>
                </a:ext>
              </a:extLst>
            </p:cNvPr>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6658;p53">
              <a:extLst>
                <a:ext uri="{FF2B5EF4-FFF2-40B4-BE49-F238E27FC236}">
                  <a16:creationId xmlns:a16="http://schemas.microsoft.com/office/drawing/2014/main" id="{90B36BCD-4916-4B4F-9E58-229E95261ABB}"/>
                </a:ext>
              </a:extLst>
            </p:cNvPr>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6659;p53">
              <a:extLst>
                <a:ext uri="{FF2B5EF4-FFF2-40B4-BE49-F238E27FC236}">
                  <a16:creationId xmlns:a16="http://schemas.microsoft.com/office/drawing/2014/main" id="{9FE1B4AE-A070-4E7D-9358-C4246EF04A27}"/>
                </a:ext>
              </a:extLst>
            </p:cNvPr>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6660;p53">
              <a:extLst>
                <a:ext uri="{FF2B5EF4-FFF2-40B4-BE49-F238E27FC236}">
                  <a16:creationId xmlns:a16="http://schemas.microsoft.com/office/drawing/2014/main" id="{5F573A51-7780-454A-9FBA-7AE92AB6D836}"/>
                </a:ext>
              </a:extLst>
            </p:cNvPr>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6661;p53">
              <a:extLst>
                <a:ext uri="{FF2B5EF4-FFF2-40B4-BE49-F238E27FC236}">
                  <a16:creationId xmlns:a16="http://schemas.microsoft.com/office/drawing/2014/main" id="{EA0DE268-DF02-4DAB-A299-AE37AC125101}"/>
                </a:ext>
              </a:extLst>
            </p:cNvPr>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6662;p53">
              <a:extLst>
                <a:ext uri="{FF2B5EF4-FFF2-40B4-BE49-F238E27FC236}">
                  <a16:creationId xmlns:a16="http://schemas.microsoft.com/office/drawing/2014/main" id="{A59F90FF-507B-40BF-97F7-5EE391F93F07}"/>
                </a:ext>
              </a:extLst>
            </p:cNvPr>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6663;p53">
              <a:extLst>
                <a:ext uri="{FF2B5EF4-FFF2-40B4-BE49-F238E27FC236}">
                  <a16:creationId xmlns:a16="http://schemas.microsoft.com/office/drawing/2014/main" id="{E209F376-0C34-4E5D-8E23-0E95B22373C9}"/>
                </a:ext>
              </a:extLst>
            </p:cNvPr>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6664;p53">
              <a:extLst>
                <a:ext uri="{FF2B5EF4-FFF2-40B4-BE49-F238E27FC236}">
                  <a16:creationId xmlns:a16="http://schemas.microsoft.com/office/drawing/2014/main" id="{A60A86D3-C7FF-43BF-A5F9-A47ADD94BC92}"/>
                </a:ext>
              </a:extLst>
            </p:cNvPr>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6665;p53">
              <a:extLst>
                <a:ext uri="{FF2B5EF4-FFF2-40B4-BE49-F238E27FC236}">
                  <a16:creationId xmlns:a16="http://schemas.microsoft.com/office/drawing/2014/main" id="{E7D4D840-A56A-419B-8897-D7D348A89EFD}"/>
                </a:ext>
              </a:extLst>
            </p:cNvPr>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6666;p53">
              <a:extLst>
                <a:ext uri="{FF2B5EF4-FFF2-40B4-BE49-F238E27FC236}">
                  <a16:creationId xmlns:a16="http://schemas.microsoft.com/office/drawing/2014/main" id="{AA4790B6-C03E-4DB6-BDF8-C9C82CF00315}"/>
                </a:ext>
              </a:extLst>
            </p:cNvPr>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6667;p53">
              <a:extLst>
                <a:ext uri="{FF2B5EF4-FFF2-40B4-BE49-F238E27FC236}">
                  <a16:creationId xmlns:a16="http://schemas.microsoft.com/office/drawing/2014/main" id="{FADBB64A-3E1A-4A55-AC19-E2B66B6B77B5}"/>
                </a:ext>
              </a:extLst>
            </p:cNvPr>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6668;p53">
              <a:extLst>
                <a:ext uri="{FF2B5EF4-FFF2-40B4-BE49-F238E27FC236}">
                  <a16:creationId xmlns:a16="http://schemas.microsoft.com/office/drawing/2014/main" id="{98AFD7F3-7D79-4A31-ACF1-DCF11B67CA81}"/>
                </a:ext>
              </a:extLst>
            </p:cNvPr>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6669;p53">
              <a:extLst>
                <a:ext uri="{FF2B5EF4-FFF2-40B4-BE49-F238E27FC236}">
                  <a16:creationId xmlns:a16="http://schemas.microsoft.com/office/drawing/2014/main" id="{BDFE50EF-7C1F-4C67-B3C1-2511BC609F55}"/>
                </a:ext>
              </a:extLst>
            </p:cNvPr>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6670;p53">
              <a:extLst>
                <a:ext uri="{FF2B5EF4-FFF2-40B4-BE49-F238E27FC236}">
                  <a16:creationId xmlns:a16="http://schemas.microsoft.com/office/drawing/2014/main" id="{B8291DDC-8E49-4DC0-8BF5-F6EE3FDF1BE7}"/>
                </a:ext>
              </a:extLst>
            </p:cNvPr>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6671;p53">
              <a:extLst>
                <a:ext uri="{FF2B5EF4-FFF2-40B4-BE49-F238E27FC236}">
                  <a16:creationId xmlns:a16="http://schemas.microsoft.com/office/drawing/2014/main" id="{BCDE620D-5E8C-4ABE-952F-03E1EB46780E}"/>
                </a:ext>
              </a:extLst>
            </p:cNvPr>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6672;p53">
              <a:extLst>
                <a:ext uri="{FF2B5EF4-FFF2-40B4-BE49-F238E27FC236}">
                  <a16:creationId xmlns:a16="http://schemas.microsoft.com/office/drawing/2014/main" id="{0280D4CE-AB0B-4756-BBD9-BCD44DFAB89E}"/>
                </a:ext>
              </a:extLst>
            </p:cNvPr>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6673;p53">
              <a:extLst>
                <a:ext uri="{FF2B5EF4-FFF2-40B4-BE49-F238E27FC236}">
                  <a16:creationId xmlns:a16="http://schemas.microsoft.com/office/drawing/2014/main" id="{103CAD78-9406-453B-B189-37D610A0CFC9}"/>
                </a:ext>
              </a:extLst>
            </p:cNvPr>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6674;p53">
              <a:extLst>
                <a:ext uri="{FF2B5EF4-FFF2-40B4-BE49-F238E27FC236}">
                  <a16:creationId xmlns:a16="http://schemas.microsoft.com/office/drawing/2014/main" id="{98E517C5-606A-4C89-9E31-FF318CABE8EF}"/>
                </a:ext>
              </a:extLst>
            </p:cNvPr>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6675;p53">
              <a:extLst>
                <a:ext uri="{FF2B5EF4-FFF2-40B4-BE49-F238E27FC236}">
                  <a16:creationId xmlns:a16="http://schemas.microsoft.com/office/drawing/2014/main" id="{8514956C-2757-4576-A66E-C5CB4743C221}"/>
                </a:ext>
              </a:extLst>
            </p:cNvPr>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6676;p53">
              <a:extLst>
                <a:ext uri="{FF2B5EF4-FFF2-40B4-BE49-F238E27FC236}">
                  <a16:creationId xmlns:a16="http://schemas.microsoft.com/office/drawing/2014/main" id="{D5A857CB-D35C-4310-8FB2-4F8AECB1665B}"/>
                </a:ext>
              </a:extLst>
            </p:cNvPr>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6677;p53">
              <a:extLst>
                <a:ext uri="{FF2B5EF4-FFF2-40B4-BE49-F238E27FC236}">
                  <a16:creationId xmlns:a16="http://schemas.microsoft.com/office/drawing/2014/main" id="{EB525A09-0347-4667-84E7-76018D868284}"/>
                </a:ext>
              </a:extLst>
            </p:cNvPr>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6678;p53">
              <a:extLst>
                <a:ext uri="{FF2B5EF4-FFF2-40B4-BE49-F238E27FC236}">
                  <a16:creationId xmlns:a16="http://schemas.microsoft.com/office/drawing/2014/main" id="{9D2E100E-1F4B-4D91-BFA9-6DC9586BDFF4}"/>
                </a:ext>
              </a:extLst>
            </p:cNvPr>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6679;p53">
              <a:extLst>
                <a:ext uri="{FF2B5EF4-FFF2-40B4-BE49-F238E27FC236}">
                  <a16:creationId xmlns:a16="http://schemas.microsoft.com/office/drawing/2014/main" id="{8B7A7CC0-AFA4-471D-8CFB-313A1EC38AEB}"/>
                </a:ext>
              </a:extLst>
            </p:cNvPr>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6680;p53">
              <a:extLst>
                <a:ext uri="{FF2B5EF4-FFF2-40B4-BE49-F238E27FC236}">
                  <a16:creationId xmlns:a16="http://schemas.microsoft.com/office/drawing/2014/main" id="{4829C3FA-0BDA-406C-BD99-60E0D3AA5C61}"/>
                </a:ext>
              </a:extLst>
            </p:cNvPr>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6681;p53">
              <a:extLst>
                <a:ext uri="{FF2B5EF4-FFF2-40B4-BE49-F238E27FC236}">
                  <a16:creationId xmlns:a16="http://schemas.microsoft.com/office/drawing/2014/main" id="{AF716B8E-58CC-4E2B-8C6F-17DC5B270906}"/>
                </a:ext>
              </a:extLst>
            </p:cNvPr>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6682;p53">
              <a:extLst>
                <a:ext uri="{FF2B5EF4-FFF2-40B4-BE49-F238E27FC236}">
                  <a16:creationId xmlns:a16="http://schemas.microsoft.com/office/drawing/2014/main" id="{4383C56E-E221-4253-B32E-53D5215DFBC6}"/>
                </a:ext>
              </a:extLst>
            </p:cNvPr>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6683;p53">
              <a:extLst>
                <a:ext uri="{FF2B5EF4-FFF2-40B4-BE49-F238E27FC236}">
                  <a16:creationId xmlns:a16="http://schemas.microsoft.com/office/drawing/2014/main" id="{B50B62B7-E355-4CA7-84B4-9EA32C856A7F}"/>
                </a:ext>
              </a:extLst>
            </p:cNvPr>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6684;p53">
              <a:extLst>
                <a:ext uri="{FF2B5EF4-FFF2-40B4-BE49-F238E27FC236}">
                  <a16:creationId xmlns:a16="http://schemas.microsoft.com/office/drawing/2014/main" id="{FD82D3E8-6F3E-4FB5-B24A-0707007B567F}"/>
                </a:ext>
              </a:extLst>
            </p:cNvPr>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6685;p53">
              <a:extLst>
                <a:ext uri="{FF2B5EF4-FFF2-40B4-BE49-F238E27FC236}">
                  <a16:creationId xmlns:a16="http://schemas.microsoft.com/office/drawing/2014/main" id="{5CD7B42C-B601-4BA0-A117-7AA00D8023F1}"/>
                </a:ext>
              </a:extLst>
            </p:cNvPr>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6686;p53">
              <a:extLst>
                <a:ext uri="{FF2B5EF4-FFF2-40B4-BE49-F238E27FC236}">
                  <a16:creationId xmlns:a16="http://schemas.microsoft.com/office/drawing/2014/main" id="{6DCC4AEA-8837-462F-8A6A-792E403E7233}"/>
                </a:ext>
              </a:extLst>
            </p:cNvPr>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6687;p53">
              <a:extLst>
                <a:ext uri="{FF2B5EF4-FFF2-40B4-BE49-F238E27FC236}">
                  <a16:creationId xmlns:a16="http://schemas.microsoft.com/office/drawing/2014/main" id="{9F416E84-3617-42B9-9645-784A70CC216E}"/>
                </a:ext>
              </a:extLst>
            </p:cNvPr>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6688;p53">
              <a:extLst>
                <a:ext uri="{FF2B5EF4-FFF2-40B4-BE49-F238E27FC236}">
                  <a16:creationId xmlns:a16="http://schemas.microsoft.com/office/drawing/2014/main" id="{9E00830D-C865-4FBE-931D-9DFC87D4D8AC}"/>
                </a:ext>
              </a:extLst>
            </p:cNvPr>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6689;p53">
              <a:extLst>
                <a:ext uri="{FF2B5EF4-FFF2-40B4-BE49-F238E27FC236}">
                  <a16:creationId xmlns:a16="http://schemas.microsoft.com/office/drawing/2014/main" id="{90D7CCA0-045A-4A3B-ADE2-D4F394E64330}"/>
                </a:ext>
              </a:extLst>
            </p:cNvPr>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6690;p53">
              <a:extLst>
                <a:ext uri="{FF2B5EF4-FFF2-40B4-BE49-F238E27FC236}">
                  <a16:creationId xmlns:a16="http://schemas.microsoft.com/office/drawing/2014/main" id="{DC5927CC-F636-48C4-9D0D-02786E7C6DF0}"/>
                </a:ext>
              </a:extLst>
            </p:cNvPr>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6691;p53">
              <a:extLst>
                <a:ext uri="{FF2B5EF4-FFF2-40B4-BE49-F238E27FC236}">
                  <a16:creationId xmlns:a16="http://schemas.microsoft.com/office/drawing/2014/main" id="{853F804C-4019-4ECA-8256-F648A40E5298}"/>
                </a:ext>
              </a:extLst>
            </p:cNvPr>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6692;p53">
              <a:extLst>
                <a:ext uri="{FF2B5EF4-FFF2-40B4-BE49-F238E27FC236}">
                  <a16:creationId xmlns:a16="http://schemas.microsoft.com/office/drawing/2014/main" id="{8ACEA872-BB2F-4D51-9C30-4BCE135F70A2}"/>
                </a:ext>
              </a:extLst>
            </p:cNvPr>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6693;p53">
              <a:extLst>
                <a:ext uri="{FF2B5EF4-FFF2-40B4-BE49-F238E27FC236}">
                  <a16:creationId xmlns:a16="http://schemas.microsoft.com/office/drawing/2014/main" id="{2511F49B-E13E-4788-A285-4C9FFFA48160}"/>
                </a:ext>
              </a:extLst>
            </p:cNvPr>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6694;p53">
              <a:extLst>
                <a:ext uri="{FF2B5EF4-FFF2-40B4-BE49-F238E27FC236}">
                  <a16:creationId xmlns:a16="http://schemas.microsoft.com/office/drawing/2014/main" id="{1A9394CF-2EE6-460F-8AC9-AF91BBA717D3}"/>
                </a:ext>
              </a:extLst>
            </p:cNvPr>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6695;p53">
              <a:extLst>
                <a:ext uri="{FF2B5EF4-FFF2-40B4-BE49-F238E27FC236}">
                  <a16:creationId xmlns:a16="http://schemas.microsoft.com/office/drawing/2014/main" id="{94F4B05B-642A-472E-BD4B-9AE6252B365C}"/>
                </a:ext>
              </a:extLst>
            </p:cNvPr>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6696;p53">
              <a:extLst>
                <a:ext uri="{FF2B5EF4-FFF2-40B4-BE49-F238E27FC236}">
                  <a16:creationId xmlns:a16="http://schemas.microsoft.com/office/drawing/2014/main" id="{E5C5B6DB-2E7A-49F9-ACDD-0F3F3950AE22}"/>
                </a:ext>
              </a:extLst>
            </p:cNvPr>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6697;p53">
              <a:extLst>
                <a:ext uri="{FF2B5EF4-FFF2-40B4-BE49-F238E27FC236}">
                  <a16:creationId xmlns:a16="http://schemas.microsoft.com/office/drawing/2014/main" id="{D09404A1-8316-4D84-8E55-1727AA9B6512}"/>
                </a:ext>
              </a:extLst>
            </p:cNvPr>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6698;p53">
              <a:extLst>
                <a:ext uri="{FF2B5EF4-FFF2-40B4-BE49-F238E27FC236}">
                  <a16:creationId xmlns:a16="http://schemas.microsoft.com/office/drawing/2014/main" id="{563646CA-A19E-4A67-B85C-2C0FB70D3862}"/>
                </a:ext>
              </a:extLst>
            </p:cNvPr>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6699;p53">
              <a:extLst>
                <a:ext uri="{FF2B5EF4-FFF2-40B4-BE49-F238E27FC236}">
                  <a16:creationId xmlns:a16="http://schemas.microsoft.com/office/drawing/2014/main" id="{A9AFA0C8-C78B-436E-9352-89EE98EA1516}"/>
                </a:ext>
              </a:extLst>
            </p:cNvPr>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6700;p53">
              <a:extLst>
                <a:ext uri="{FF2B5EF4-FFF2-40B4-BE49-F238E27FC236}">
                  <a16:creationId xmlns:a16="http://schemas.microsoft.com/office/drawing/2014/main" id="{1EE5FF5E-D46F-4610-B825-CEDD03C966C7}"/>
                </a:ext>
              </a:extLst>
            </p:cNvPr>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6701;p53">
              <a:extLst>
                <a:ext uri="{FF2B5EF4-FFF2-40B4-BE49-F238E27FC236}">
                  <a16:creationId xmlns:a16="http://schemas.microsoft.com/office/drawing/2014/main" id="{3AA34159-2433-4454-8388-8B61C783F8EC}"/>
                </a:ext>
              </a:extLst>
            </p:cNvPr>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6702;p53">
              <a:extLst>
                <a:ext uri="{FF2B5EF4-FFF2-40B4-BE49-F238E27FC236}">
                  <a16:creationId xmlns:a16="http://schemas.microsoft.com/office/drawing/2014/main" id="{CBF54167-A501-47ED-8247-F789492DA616}"/>
                </a:ext>
              </a:extLst>
            </p:cNvPr>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6703;p53">
              <a:extLst>
                <a:ext uri="{FF2B5EF4-FFF2-40B4-BE49-F238E27FC236}">
                  <a16:creationId xmlns:a16="http://schemas.microsoft.com/office/drawing/2014/main" id="{341F30A9-BEC6-468D-AC3F-78DC0BD6172D}"/>
                </a:ext>
              </a:extLst>
            </p:cNvPr>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6704;p53">
              <a:extLst>
                <a:ext uri="{FF2B5EF4-FFF2-40B4-BE49-F238E27FC236}">
                  <a16:creationId xmlns:a16="http://schemas.microsoft.com/office/drawing/2014/main" id="{B8F61C3A-7011-450A-B677-74356CDB925C}"/>
                </a:ext>
              </a:extLst>
            </p:cNvPr>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6705;p53">
              <a:extLst>
                <a:ext uri="{FF2B5EF4-FFF2-40B4-BE49-F238E27FC236}">
                  <a16:creationId xmlns:a16="http://schemas.microsoft.com/office/drawing/2014/main" id="{F1944788-55FD-4027-A259-786622D4DBF7}"/>
                </a:ext>
              </a:extLst>
            </p:cNvPr>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6706;p53">
              <a:extLst>
                <a:ext uri="{FF2B5EF4-FFF2-40B4-BE49-F238E27FC236}">
                  <a16:creationId xmlns:a16="http://schemas.microsoft.com/office/drawing/2014/main" id="{E30C3E2B-DAAF-47A9-9B95-BC5C87AC9BC8}"/>
                </a:ext>
              </a:extLst>
            </p:cNvPr>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6707;p53">
              <a:extLst>
                <a:ext uri="{FF2B5EF4-FFF2-40B4-BE49-F238E27FC236}">
                  <a16:creationId xmlns:a16="http://schemas.microsoft.com/office/drawing/2014/main" id="{F347B014-FDED-44E2-A283-8B1D449D9C59}"/>
                </a:ext>
              </a:extLst>
            </p:cNvPr>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6708;p53">
              <a:extLst>
                <a:ext uri="{FF2B5EF4-FFF2-40B4-BE49-F238E27FC236}">
                  <a16:creationId xmlns:a16="http://schemas.microsoft.com/office/drawing/2014/main" id="{8AE9C82C-E9E5-4206-95AA-4F9AE1298129}"/>
                </a:ext>
              </a:extLst>
            </p:cNvPr>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6709;p53">
              <a:extLst>
                <a:ext uri="{FF2B5EF4-FFF2-40B4-BE49-F238E27FC236}">
                  <a16:creationId xmlns:a16="http://schemas.microsoft.com/office/drawing/2014/main" id="{C54B369B-FC21-48D2-BC98-41E80C0CC1B1}"/>
                </a:ext>
              </a:extLst>
            </p:cNvPr>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6710;p53">
              <a:extLst>
                <a:ext uri="{FF2B5EF4-FFF2-40B4-BE49-F238E27FC236}">
                  <a16:creationId xmlns:a16="http://schemas.microsoft.com/office/drawing/2014/main" id="{D95DD145-CD3A-476E-B642-983FF0C4D548}"/>
                </a:ext>
              </a:extLst>
            </p:cNvPr>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6711;p53">
              <a:extLst>
                <a:ext uri="{FF2B5EF4-FFF2-40B4-BE49-F238E27FC236}">
                  <a16:creationId xmlns:a16="http://schemas.microsoft.com/office/drawing/2014/main" id="{5B3BF44E-38AE-4E23-948D-597B1BC03430}"/>
                </a:ext>
              </a:extLst>
            </p:cNvPr>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6712;p53">
              <a:extLst>
                <a:ext uri="{FF2B5EF4-FFF2-40B4-BE49-F238E27FC236}">
                  <a16:creationId xmlns:a16="http://schemas.microsoft.com/office/drawing/2014/main" id="{2D00818B-6F8C-4519-AC21-015557C9A84C}"/>
                </a:ext>
              </a:extLst>
            </p:cNvPr>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6713;p53">
              <a:extLst>
                <a:ext uri="{FF2B5EF4-FFF2-40B4-BE49-F238E27FC236}">
                  <a16:creationId xmlns:a16="http://schemas.microsoft.com/office/drawing/2014/main" id="{DF1893BA-3E6C-4911-8CDA-781B334AF6D3}"/>
                </a:ext>
              </a:extLst>
            </p:cNvPr>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6714;p53">
              <a:extLst>
                <a:ext uri="{FF2B5EF4-FFF2-40B4-BE49-F238E27FC236}">
                  <a16:creationId xmlns:a16="http://schemas.microsoft.com/office/drawing/2014/main" id="{6FFF31DB-BB82-4715-98EB-82E73707CB6F}"/>
                </a:ext>
              </a:extLst>
            </p:cNvPr>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6715;p53">
              <a:extLst>
                <a:ext uri="{FF2B5EF4-FFF2-40B4-BE49-F238E27FC236}">
                  <a16:creationId xmlns:a16="http://schemas.microsoft.com/office/drawing/2014/main" id="{6C7D37EB-4632-4AC8-8E26-27CCCBDC7E77}"/>
                </a:ext>
              </a:extLst>
            </p:cNvPr>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6716;p53">
              <a:extLst>
                <a:ext uri="{FF2B5EF4-FFF2-40B4-BE49-F238E27FC236}">
                  <a16:creationId xmlns:a16="http://schemas.microsoft.com/office/drawing/2014/main" id="{2FE22A3F-3D53-4DE6-BEA7-B2FB9D7165CB}"/>
                </a:ext>
              </a:extLst>
            </p:cNvPr>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6717;p53">
              <a:extLst>
                <a:ext uri="{FF2B5EF4-FFF2-40B4-BE49-F238E27FC236}">
                  <a16:creationId xmlns:a16="http://schemas.microsoft.com/office/drawing/2014/main" id="{250B07B5-6E58-4FCB-80A3-20F0ABC0233B}"/>
                </a:ext>
              </a:extLst>
            </p:cNvPr>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6718;p53">
              <a:extLst>
                <a:ext uri="{FF2B5EF4-FFF2-40B4-BE49-F238E27FC236}">
                  <a16:creationId xmlns:a16="http://schemas.microsoft.com/office/drawing/2014/main" id="{477D6C9E-63AB-4363-835D-360897947ECB}"/>
                </a:ext>
              </a:extLst>
            </p:cNvPr>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6719;p53">
              <a:extLst>
                <a:ext uri="{FF2B5EF4-FFF2-40B4-BE49-F238E27FC236}">
                  <a16:creationId xmlns:a16="http://schemas.microsoft.com/office/drawing/2014/main" id="{162FE3C6-CD59-4A15-9AF5-5A1383FD82DC}"/>
                </a:ext>
              </a:extLst>
            </p:cNvPr>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6720;p53">
              <a:extLst>
                <a:ext uri="{FF2B5EF4-FFF2-40B4-BE49-F238E27FC236}">
                  <a16:creationId xmlns:a16="http://schemas.microsoft.com/office/drawing/2014/main" id="{72433E58-0F8B-467D-A179-FAF35EF9DD34}"/>
                </a:ext>
              </a:extLst>
            </p:cNvPr>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6721;p53">
              <a:extLst>
                <a:ext uri="{FF2B5EF4-FFF2-40B4-BE49-F238E27FC236}">
                  <a16:creationId xmlns:a16="http://schemas.microsoft.com/office/drawing/2014/main" id="{C6B9F0BD-0EA3-444B-9DE5-EF552ACAF1C2}"/>
                </a:ext>
              </a:extLst>
            </p:cNvPr>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6722;p53">
              <a:extLst>
                <a:ext uri="{FF2B5EF4-FFF2-40B4-BE49-F238E27FC236}">
                  <a16:creationId xmlns:a16="http://schemas.microsoft.com/office/drawing/2014/main" id="{8691458A-47AB-41E6-8D99-FC07F2CA60B5}"/>
                </a:ext>
              </a:extLst>
            </p:cNvPr>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6723;p53">
              <a:extLst>
                <a:ext uri="{FF2B5EF4-FFF2-40B4-BE49-F238E27FC236}">
                  <a16:creationId xmlns:a16="http://schemas.microsoft.com/office/drawing/2014/main" id="{7DAE407A-EE52-4F9D-8560-5E3FDFD8BAEC}"/>
                </a:ext>
              </a:extLst>
            </p:cNvPr>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6724;p53">
              <a:extLst>
                <a:ext uri="{FF2B5EF4-FFF2-40B4-BE49-F238E27FC236}">
                  <a16:creationId xmlns:a16="http://schemas.microsoft.com/office/drawing/2014/main" id="{41E8A4B4-512C-45C5-B3DD-C08FEFEBD8C6}"/>
                </a:ext>
              </a:extLst>
            </p:cNvPr>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6725;p53">
              <a:extLst>
                <a:ext uri="{FF2B5EF4-FFF2-40B4-BE49-F238E27FC236}">
                  <a16:creationId xmlns:a16="http://schemas.microsoft.com/office/drawing/2014/main" id="{C2E49F81-A060-43D6-913B-933F66C444E3}"/>
                </a:ext>
              </a:extLst>
            </p:cNvPr>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6726;p53">
              <a:extLst>
                <a:ext uri="{FF2B5EF4-FFF2-40B4-BE49-F238E27FC236}">
                  <a16:creationId xmlns:a16="http://schemas.microsoft.com/office/drawing/2014/main" id="{10622182-0177-4192-8ED9-CD6DB9E6BFD0}"/>
                </a:ext>
              </a:extLst>
            </p:cNvPr>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6727;p53">
              <a:extLst>
                <a:ext uri="{FF2B5EF4-FFF2-40B4-BE49-F238E27FC236}">
                  <a16:creationId xmlns:a16="http://schemas.microsoft.com/office/drawing/2014/main" id="{09DE5A5D-9F3B-4C97-88A9-3B07A112F43B}"/>
                </a:ext>
              </a:extLst>
            </p:cNvPr>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6728;p53">
              <a:extLst>
                <a:ext uri="{FF2B5EF4-FFF2-40B4-BE49-F238E27FC236}">
                  <a16:creationId xmlns:a16="http://schemas.microsoft.com/office/drawing/2014/main" id="{1FAB23F7-9FC9-4CA3-920D-4057E693D23F}"/>
                </a:ext>
              </a:extLst>
            </p:cNvPr>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6729;p53">
              <a:extLst>
                <a:ext uri="{FF2B5EF4-FFF2-40B4-BE49-F238E27FC236}">
                  <a16:creationId xmlns:a16="http://schemas.microsoft.com/office/drawing/2014/main" id="{A795DDDA-6795-4794-8671-C4F4FC982047}"/>
                </a:ext>
              </a:extLst>
            </p:cNvPr>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6730;p53">
              <a:extLst>
                <a:ext uri="{FF2B5EF4-FFF2-40B4-BE49-F238E27FC236}">
                  <a16:creationId xmlns:a16="http://schemas.microsoft.com/office/drawing/2014/main" id="{7830218F-DA0C-4613-879F-EC67CA6ADF2F}"/>
                </a:ext>
              </a:extLst>
            </p:cNvPr>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6731;p53">
              <a:extLst>
                <a:ext uri="{FF2B5EF4-FFF2-40B4-BE49-F238E27FC236}">
                  <a16:creationId xmlns:a16="http://schemas.microsoft.com/office/drawing/2014/main" id="{818537C0-97E8-483E-B7EC-494BD2FC3F13}"/>
                </a:ext>
              </a:extLst>
            </p:cNvPr>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6732;p53">
              <a:extLst>
                <a:ext uri="{FF2B5EF4-FFF2-40B4-BE49-F238E27FC236}">
                  <a16:creationId xmlns:a16="http://schemas.microsoft.com/office/drawing/2014/main" id="{9F1BF36B-4F47-4133-930D-02D76E8D2ADD}"/>
                </a:ext>
              </a:extLst>
            </p:cNvPr>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6733;p53">
              <a:extLst>
                <a:ext uri="{FF2B5EF4-FFF2-40B4-BE49-F238E27FC236}">
                  <a16:creationId xmlns:a16="http://schemas.microsoft.com/office/drawing/2014/main" id="{89423305-7E40-4181-87C0-900D70D36316}"/>
                </a:ext>
              </a:extLst>
            </p:cNvPr>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6734;p53">
              <a:extLst>
                <a:ext uri="{FF2B5EF4-FFF2-40B4-BE49-F238E27FC236}">
                  <a16:creationId xmlns:a16="http://schemas.microsoft.com/office/drawing/2014/main" id="{9BE2C883-BA09-481C-BE51-3953F62728C6}"/>
                </a:ext>
              </a:extLst>
            </p:cNvPr>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6735;p53">
              <a:extLst>
                <a:ext uri="{FF2B5EF4-FFF2-40B4-BE49-F238E27FC236}">
                  <a16:creationId xmlns:a16="http://schemas.microsoft.com/office/drawing/2014/main" id="{B0EDF515-1DA2-441D-BFE1-CA79D502CF13}"/>
                </a:ext>
              </a:extLst>
            </p:cNvPr>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6736;p53">
              <a:extLst>
                <a:ext uri="{FF2B5EF4-FFF2-40B4-BE49-F238E27FC236}">
                  <a16:creationId xmlns:a16="http://schemas.microsoft.com/office/drawing/2014/main" id="{52E42B01-D2E7-4A1A-8E92-0D191EA7D90E}"/>
                </a:ext>
              </a:extLst>
            </p:cNvPr>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6737;p53">
              <a:extLst>
                <a:ext uri="{FF2B5EF4-FFF2-40B4-BE49-F238E27FC236}">
                  <a16:creationId xmlns:a16="http://schemas.microsoft.com/office/drawing/2014/main" id="{EA601500-DCF7-485C-973B-28ACE7C3DC9D}"/>
                </a:ext>
              </a:extLst>
            </p:cNvPr>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6738;p53">
              <a:extLst>
                <a:ext uri="{FF2B5EF4-FFF2-40B4-BE49-F238E27FC236}">
                  <a16:creationId xmlns:a16="http://schemas.microsoft.com/office/drawing/2014/main" id="{19800F48-DFD4-46FF-BC93-96376D230D4C}"/>
                </a:ext>
              </a:extLst>
            </p:cNvPr>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6739;p53">
              <a:extLst>
                <a:ext uri="{FF2B5EF4-FFF2-40B4-BE49-F238E27FC236}">
                  <a16:creationId xmlns:a16="http://schemas.microsoft.com/office/drawing/2014/main" id="{B0373C45-40A7-468D-937C-4AFD63862219}"/>
                </a:ext>
              </a:extLst>
            </p:cNvPr>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6740;p53">
              <a:extLst>
                <a:ext uri="{FF2B5EF4-FFF2-40B4-BE49-F238E27FC236}">
                  <a16:creationId xmlns:a16="http://schemas.microsoft.com/office/drawing/2014/main" id="{A9FBD9E3-27B5-45EF-8363-59B97D9091EB}"/>
                </a:ext>
              </a:extLst>
            </p:cNvPr>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6741;p53">
              <a:extLst>
                <a:ext uri="{FF2B5EF4-FFF2-40B4-BE49-F238E27FC236}">
                  <a16:creationId xmlns:a16="http://schemas.microsoft.com/office/drawing/2014/main" id="{0F836389-0DB0-4BAE-AC48-243E8977F4D2}"/>
                </a:ext>
              </a:extLst>
            </p:cNvPr>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6742;p53">
              <a:extLst>
                <a:ext uri="{FF2B5EF4-FFF2-40B4-BE49-F238E27FC236}">
                  <a16:creationId xmlns:a16="http://schemas.microsoft.com/office/drawing/2014/main" id="{8ECFF2B6-F70B-425B-8145-6F5D9A048A5A}"/>
                </a:ext>
              </a:extLst>
            </p:cNvPr>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6743;p53">
              <a:extLst>
                <a:ext uri="{FF2B5EF4-FFF2-40B4-BE49-F238E27FC236}">
                  <a16:creationId xmlns:a16="http://schemas.microsoft.com/office/drawing/2014/main" id="{621CF194-49B6-4E55-8A70-F3E0BF3018E6}"/>
                </a:ext>
              </a:extLst>
            </p:cNvPr>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6744;p53">
              <a:extLst>
                <a:ext uri="{FF2B5EF4-FFF2-40B4-BE49-F238E27FC236}">
                  <a16:creationId xmlns:a16="http://schemas.microsoft.com/office/drawing/2014/main" id="{ED316F22-B1E1-4D72-9F01-425435D9B7BD}"/>
                </a:ext>
              </a:extLst>
            </p:cNvPr>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6745;p53">
              <a:extLst>
                <a:ext uri="{FF2B5EF4-FFF2-40B4-BE49-F238E27FC236}">
                  <a16:creationId xmlns:a16="http://schemas.microsoft.com/office/drawing/2014/main" id="{04521870-F5D3-4C04-B6F1-C719807812A0}"/>
                </a:ext>
              </a:extLst>
            </p:cNvPr>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6746;p53">
              <a:extLst>
                <a:ext uri="{FF2B5EF4-FFF2-40B4-BE49-F238E27FC236}">
                  <a16:creationId xmlns:a16="http://schemas.microsoft.com/office/drawing/2014/main" id="{DA948DFF-8698-43BF-AFD7-87A913A35C2C}"/>
                </a:ext>
              </a:extLst>
            </p:cNvPr>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6747;p53">
              <a:extLst>
                <a:ext uri="{FF2B5EF4-FFF2-40B4-BE49-F238E27FC236}">
                  <a16:creationId xmlns:a16="http://schemas.microsoft.com/office/drawing/2014/main" id="{6667A6E2-9A05-4984-AC45-222ADC922F85}"/>
                </a:ext>
              </a:extLst>
            </p:cNvPr>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6748;p53">
              <a:extLst>
                <a:ext uri="{FF2B5EF4-FFF2-40B4-BE49-F238E27FC236}">
                  <a16:creationId xmlns:a16="http://schemas.microsoft.com/office/drawing/2014/main" id="{F5670970-3CDF-41D3-B1D9-4253A0970EE5}"/>
                </a:ext>
              </a:extLst>
            </p:cNvPr>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6749;p53">
              <a:extLst>
                <a:ext uri="{FF2B5EF4-FFF2-40B4-BE49-F238E27FC236}">
                  <a16:creationId xmlns:a16="http://schemas.microsoft.com/office/drawing/2014/main" id="{639C586E-4B59-40C3-B349-577767118E6F}"/>
                </a:ext>
              </a:extLst>
            </p:cNvPr>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6750;p53">
              <a:extLst>
                <a:ext uri="{FF2B5EF4-FFF2-40B4-BE49-F238E27FC236}">
                  <a16:creationId xmlns:a16="http://schemas.microsoft.com/office/drawing/2014/main" id="{C3F39200-8B59-48FC-8CD9-5E8A0CFE5D8E}"/>
                </a:ext>
              </a:extLst>
            </p:cNvPr>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6751;p53">
              <a:extLst>
                <a:ext uri="{FF2B5EF4-FFF2-40B4-BE49-F238E27FC236}">
                  <a16:creationId xmlns:a16="http://schemas.microsoft.com/office/drawing/2014/main" id="{70AC49DB-C8AB-4E16-A801-C3B163D2C9B8}"/>
                </a:ext>
              </a:extLst>
            </p:cNvPr>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6752;p53">
              <a:extLst>
                <a:ext uri="{FF2B5EF4-FFF2-40B4-BE49-F238E27FC236}">
                  <a16:creationId xmlns:a16="http://schemas.microsoft.com/office/drawing/2014/main" id="{5D5DEC41-0C53-4291-B0BD-951184AB2D1F}"/>
                </a:ext>
              </a:extLst>
            </p:cNvPr>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6753;p53">
              <a:extLst>
                <a:ext uri="{FF2B5EF4-FFF2-40B4-BE49-F238E27FC236}">
                  <a16:creationId xmlns:a16="http://schemas.microsoft.com/office/drawing/2014/main" id="{B0A547D6-134F-43D4-994A-CE388510B603}"/>
                </a:ext>
              </a:extLst>
            </p:cNvPr>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6754;p53">
              <a:extLst>
                <a:ext uri="{FF2B5EF4-FFF2-40B4-BE49-F238E27FC236}">
                  <a16:creationId xmlns:a16="http://schemas.microsoft.com/office/drawing/2014/main" id="{285E727C-42A5-4BE2-AFE4-282074D10F74}"/>
                </a:ext>
              </a:extLst>
            </p:cNvPr>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6755;p53">
              <a:extLst>
                <a:ext uri="{FF2B5EF4-FFF2-40B4-BE49-F238E27FC236}">
                  <a16:creationId xmlns:a16="http://schemas.microsoft.com/office/drawing/2014/main" id="{69B877C5-7079-4A00-B23B-D05E93646E5A}"/>
                </a:ext>
              </a:extLst>
            </p:cNvPr>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6756;p53">
              <a:extLst>
                <a:ext uri="{FF2B5EF4-FFF2-40B4-BE49-F238E27FC236}">
                  <a16:creationId xmlns:a16="http://schemas.microsoft.com/office/drawing/2014/main" id="{819E54A4-E556-4299-A0EB-ABF2D0BE5E2E}"/>
                </a:ext>
              </a:extLst>
            </p:cNvPr>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6757;p53">
              <a:extLst>
                <a:ext uri="{FF2B5EF4-FFF2-40B4-BE49-F238E27FC236}">
                  <a16:creationId xmlns:a16="http://schemas.microsoft.com/office/drawing/2014/main" id="{23328CAA-63CA-4F49-BE88-CEE7CB64CD43}"/>
                </a:ext>
              </a:extLst>
            </p:cNvPr>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6758;p53">
              <a:extLst>
                <a:ext uri="{FF2B5EF4-FFF2-40B4-BE49-F238E27FC236}">
                  <a16:creationId xmlns:a16="http://schemas.microsoft.com/office/drawing/2014/main" id="{9962ACD0-7394-47D8-9876-C8FA67D3012C}"/>
                </a:ext>
              </a:extLst>
            </p:cNvPr>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6759;p53">
              <a:extLst>
                <a:ext uri="{FF2B5EF4-FFF2-40B4-BE49-F238E27FC236}">
                  <a16:creationId xmlns:a16="http://schemas.microsoft.com/office/drawing/2014/main" id="{8FA8AB31-B544-4E6A-8B7C-F92851FD3071}"/>
                </a:ext>
              </a:extLst>
            </p:cNvPr>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6760;p53">
              <a:extLst>
                <a:ext uri="{FF2B5EF4-FFF2-40B4-BE49-F238E27FC236}">
                  <a16:creationId xmlns:a16="http://schemas.microsoft.com/office/drawing/2014/main" id="{7115191A-5075-40EE-B57A-1ADCE86BBAB2}"/>
                </a:ext>
              </a:extLst>
            </p:cNvPr>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6761;p53">
              <a:extLst>
                <a:ext uri="{FF2B5EF4-FFF2-40B4-BE49-F238E27FC236}">
                  <a16:creationId xmlns:a16="http://schemas.microsoft.com/office/drawing/2014/main" id="{1A5A8818-BA99-495C-A0D2-B1177880349B}"/>
                </a:ext>
              </a:extLst>
            </p:cNvPr>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6762;p53">
              <a:extLst>
                <a:ext uri="{FF2B5EF4-FFF2-40B4-BE49-F238E27FC236}">
                  <a16:creationId xmlns:a16="http://schemas.microsoft.com/office/drawing/2014/main" id="{0616C5FB-3CE0-424A-B8CF-942DA1E9D76E}"/>
                </a:ext>
              </a:extLst>
            </p:cNvPr>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6763;p53">
              <a:extLst>
                <a:ext uri="{FF2B5EF4-FFF2-40B4-BE49-F238E27FC236}">
                  <a16:creationId xmlns:a16="http://schemas.microsoft.com/office/drawing/2014/main" id="{80B2D5C0-A93B-46D4-87B4-52C8C76F84AA}"/>
                </a:ext>
              </a:extLst>
            </p:cNvPr>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6764;p53">
              <a:extLst>
                <a:ext uri="{FF2B5EF4-FFF2-40B4-BE49-F238E27FC236}">
                  <a16:creationId xmlns:a16="http://schemas.microsoft.com/office/drawing/2014/main" id="{789F794E-21E7-44E1-9FC6-C7E8B8557832}"/>
                </a:ext>
              </a:extLst>
            </p:cNvPr>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6765;p53">
              <a:extLst>
                <a:ext uri="{FF2B5EF4-FFF2-40B4-BE49-F238E27FC236}">
                  <a16:creationId xmlns:a16="http://schemas.microsoft.com/office/drawing/2014/main" id="{18FC2C92-7550-4421-B646-C5A5402D5342}"/>
                </a:ext>
              </a:extLst>
            </p:cNvPr>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6766;p53">
              <a:extLst>
                <a:ext uri="{FF2B5EF4-FFF2-40B4-BE49-F238E27FC236}">
                  <a16:creationId xmlns:a16="http://schemas.microsoft.com/office/drawing/2014/main" id="{9070EEFB-AFEF-4802-A55B-973D4915BABB}"/>
                </a:ext>
              </a:extLst>
            </p:cNvPr>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6767;p53">
              <a:extLst>
                <a:ext uri="{FF2B5EF4-FFF2-40B4-BE49-F238E27FC236}">
                  <a16:creationId xmlns:a16="http://schemas.microsoft.com/office/drawing/2014/main" id="{EE18E218-9C60-4DD8-8E02-3BA98743E051}"/>
                </a:ext>
              </a:extLst>
            </p:cNvPr>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6768;p53">
              <a:extLst>
                <a:ext uri="{FF2B5EF4-FFF2-40B4-BE49-F238E27FC236}">
                  <a16:creationId xmlns:a16="http://schemas.microsoft.com/office/drawing/2014/main" id="{C2F18849-5D47-49C9-A6F9-A6AEF0769830}"/>
                </a:ext>
              </a:extLst>
            </p:cNvPr>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6769;p53">
              <a:extLst>
                <a:ext uri="{FF2B5EF4-FFF2-40B4-BE49-F238E27FC236}">
                  <a16:creationId xmlns:a16="http://schemas.microsoft.com/office/drawing/2014/main" id="{7FC9C305-A672-4477-A325-84ADEBD39158}"/>
                </a:ext>
              </a:extLst>
            </p:cNvPr>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6770;p53">
              <a:extLst>
                <a:ext uri="{FF2B5EF4-FFF2-40B4-BE49-F238E27FC236}">
                  <a16:creationId xmlns:a16="http://schemas.microsoft.com/office/drawing/2014/main" id="{78BAFD3F-DFED-43E4-BB61-EE6DEE39CFB5}"/>
                </a:ext>
              </a:extLst>
            </p:cNvPr>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6771;p53">
              <a:extLst>
                <a:ext uri="{FF2B5EF4-FFF2-40B4-BE49-F238E27FC236}">
                  <a16:creationId xmlns:a16="http://schemas.microsoft.com/office/drawing/2014/main" id="{07012362-93F6-4A89-B195-429CB7194E34}"/>
                </a:ext>
              </a:extLst>
            </p:cNvPr>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6772;p53">
              <a:extLst>
                <a:ext uri="{FF2B5EF4-FFF2-40B4-BE49-F238E27FC236}">
                  <a16:creationId xmlns:a16="http://schemas.microsoft.com/office/drawing/2014/main" id="{9237CCD6-0FC8-40C3-BF97-F28435A3EAC6}"/>
                </a:ext>
              </a:extLst>
            </p:cNvPr>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6773;p53">
              <a:extLst>
                <a:ext uri="{FF2B5EF4-FFF2-40B4-BE49-F238E27FC236}">
                  <a16:creationId xmlns:a16="http://schemas.microsoft.com/office/drawing/2014/main" id="{6C6E178E-89F6-4B8D-998E-CBC444BA5367}"/>
                </a:ext>
              </a:extLst>
            </p:cNvPr>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6774;p53">
              <a:extLst>
                <a:ext uri="{FF2B5EF4-FFF2-40B4-BE49-F238E27FC236}">
                  <a16:creationId xmlns:a16="http://schemas.microsoft.com/office/drawing/2014/main" id="{CC32D4FA-2835-405B-BA77-1E87EC31434F}"/>
                </a:ext>
              </a:extLst>
            </p:cNvPr>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6775;p53">
              <a:extLst>
                <a:ext uri="{FF2B5EF4-FFF2-40B4-BE49-F238E27FC236}">
                  <a16:creationId xmlns:a16="http://schemas.microsoft.com/office/drawing/2014/main" id="{7C0694A9-0FA2-478E-83ED-AE39F57A11C1}"/>
                </a:ext>
              </a:extLst>
            </p:cNvPr>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6776;p53">
              <a:extLst>
                <a:ext uri="{FF2B5EF4-FFF2-40B4-BE49-F238E27FC236}">
                  <a16:creationId xmlns:a16="http://schemas.microsoft.com/office/drawing/2014/main" id="{3FDB7C23-D364-42C0-BE1F-2EE7C018874D}"/>
                </a:ext>
              </a:extLst>
            </p:cNvPr>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6777;p53">
              <a:extLst>
                <a:ext uri="{FF2B5EF4-FFF2-40B4-BE49-F238E27FC236}">
                  <a16:creationId xmlns:a16="http://schemas.microsoft.com/office/drawing/2014/main" id="{7EA2B05C-21D7-4ADC-9EE6-4D53228DA155}"/>
                </a:ext>
              </a:extLst>
            </p:cNvPr>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6778;p53">
              <a:extLst>
                <a:ext uri="{FF2B5EF4-FFF2-40B4-BE49-F238E27FC236}">
                  <a16:creationId xmlns:a16="http://schemas.microsoft.com/office/drawing/2014/main" id="{13D1214E-5424-4A6E-981D-0506E387E81E}"/>
                </a:ext>
              </a:extLst>
            </p:cNvPr>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6779;p53">
              <a:extLst>
                <a:ext uri="{FF2B5EF4-FFF2-40B4-BE49-F238E27FC236}">
                  <a16:creationId xmlns:a16="http://schemas.microsoft.com/office/drawing/2014/main" id="{57D599EF-A313-4420-9BE0-7A4A1B12DDE4}"/>
                </a:ext>
              </a:extLst>
            </p:cNvPr>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6780;p53">
              <a:extLst>
                <a:ext uri="{FF2B5EF4-FFF2-40B4-BE49-F238E27FC236}">
                  <a16:creationId xmlns:a16="http://schemas.microsoft.com/office/drawing/2014/main" id="{47F06372-D71E-401F-B787-94BE6363F7A3}"/>
                </a:ext>
              </a:extLst>
            </p:cNvPr>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6781;p53">
              <a:extLst>
                <a:ext uri="{FF2B5EF4-FFF2-40B4-BE49-F238E27FC236}">
                  <a16:creationId xmlns:a16="http://schemas.microsoft.com/office/drawing/2014/main" id="{0850BCE9-32DB-4D1F-9812-1AA12F01DDDD}"/>
                </a:ext>
              </a:extLst>
            </p:cNvPr>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6782;p53">
              <a:extLst>
                <a:ext uri="{FF2B5EF4-FFF2-40B4-BE49-F238E27FC236}">
                  <a16:creationId xmlns:a16="http://schemas.microsoft.com/office/drawing/2014/main" id="{6710C18B-1F4A-4826-B9FA-BF8293F272E9}"/>
                </a:ext>
              </a:extLst>
            </p:cNvPr>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6783;p53">
              <a:extLst>
                <a:ext uri="{FF2B5EF4-FFF2-40B4-BE49-F238E27FC236}">
                  <a16:creationId xmlns:a16="http://schemas.microsoft.com/office/drawing/2014/main" id="{713830DB-533D-49FC-B5B4-48F3BD83046C}"/>
                </a:ext>
              </a:extLst>
            </p:cNvPr>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6784;p53">
              <a:extLst>
                <a:ext uri="{FF2B5EF4-FFF2-40B4-BE49-F238E27FC236}">
                  <a16:creationId xmlns:a16="http://schemas.microsoft.com/office/drawing/2014/main" id="{BAEFF72D-E4E8-46D7-A607-1AE1B08162F6}"/>
                </a:ext>
              </a:extLst>
            </p:cNvPr>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6785;p53">
              <a:extLst>
                <a:ext uri="{FF2B5EF4-FFF2-40B4-BE49-F238E27FC236}">
                  <a16:creationId xmlns:a16="http://schemas.microsoft.com/office/drawing/2014/main" id="{3823BAC3-8242-4263-BFA6-DEBA6D39D572}"/>
                </a:ext>
              </a:extLst>
            </p:cNvPr>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6786;p53">
              <a:extLst>
                <a:ext uri="{FF2B5EF4-FFF2-40B4-BE49-F238E27FC236}">
                  <a16:creationId xmlns:a16="http://schemas.microsoft.com/office/drawing/2014/main" id="{9F953154-E721-4E77-A23F-01055CF153E5}"/>
                </a:ext>
              </a:extLst>
            </p:cNvPr>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6787;p53">
              <a:extLst>
                <a:ext uri="{FF2B5EF4-FFF2-40B4-BE49-F238E27FC236}">
                  <a16:creationId xmlns:a16="http://schemas.microsoft.com/office/drawing/2014/main" id="{45031163-BFD9-47FB-BE98-11269A8ACEF4}"/>
                </a:ext>
              </a:extLst>
            </p:cNvPr>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6788;p53">
              <a:extLst>
                <a:ext uri="{FF2B5EF4-FFF2-40B4-BE49-F238E27FC236}">
                  <a16:creationId xmlns:a16="http://schemas.microsoft.com/office/drawing/2014/main" id="{09BFB942-BF25-457A-B1BD-C85EA8D4F762}"/>
                </a:ext>
              </a:extLst>
            </p:cNvPr>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6789;p53">
              <a:extLst>
                <a:ext uri="{FF2B5EF4-FFF2-40B4-BE49-F238E27FC236}">
                  <a16:creationId xmlns:a16="http://schemas.microsoft.com/office/drawing/2014/main" id="{314E2224-42AB-4007-B657-0A974F7AF0B7}"/>
                </a:ext>
              </a:extLst>
            </p:cNvPr>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6790;p53">
              <a:extLst>
                <a:ext uri="{FF2B5EF4-FFF2-40B4-BE49-F238E27FC236}">
                  <a16:creationId xmlns:a16="http://schemas.microsoft.com/office/drawing/2014/main" id="{EEF16F02-D9D4-4FF8-8787-04FC976E243B}"/>
                </a:ext>
              </a:extLst>
            </p:cNvPr>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6791;p53">
              <a:extLst>
                <a:ext uri="{FF2B5EF4-FFF2-40B4-BE49-F238E27FC236}">
                  <a16:creationId xmlns:a16="http://schemas.microsoft.com/office/drawing/2014/main" id="{4433E6F7-76DD-46EA-A428-D9BFB8A0EA96}"/>
                </a:ext>
              </a:extLst>
            </p:cNvPr>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6792;p53">
              <a:extLst>
                <a:ext uri="{FF2B5EF4-FFF2-40B4-BE49-F238E27FC236}">
                  <a16:creationId xmlns:a16="http://schemas.microsoft.com/office/drawing/2014/main" id="{B8209A2D-D834-4F3A-8B80-5CF89C262DFF}"/>
                </a:ext>
              </a:extLst>
            </p:cNvPr>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6793;p53">
              <a:extLst>
                <a:ext uri="{FF2B5EF4-FFF2-40B4-BE49-F238E27FC236}">
                  <a16:creationId xmlns:a16="http://schemas.microsoft.com/office/drawing/2014/main" id="{D0EA3472-F987-4B21-A115-1740F92B23DF}"/>
                </a:ext>
              </a:extLst>
            </p:cNvPr>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6794;p53">
              <a:extLst>
                <a:ext uri="{FF2B5EF4-FFF2-40B4-BE49-F238E27FC236}">
                  <a16:creationId xmlns:a16="http://schemas.microsoft.com/office/drawing/2014/main" id="{F8DE54FC-634A-4824-8926-EC1DDDCA10E6}"/>
                </a:ext>
              </a:extLst>
            </p:cNvPr>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6795;p53">
              <a:extLst>
                <a:ext uri="{FF2B5EF4-FFF2-40B4-BE49-F238E27FC236}">
                  <a16:creationId xmlns:a16="http://schemas.microsoft.com/office/drawing/2014/main" id="{382AC17D-4D88-4C78-A34B-98DF2515F86F}"/>
                </a:ext>
              </a:extLst>
            </p:cNvPr>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6796;p53">
              <a:extLst>
                <a:ext uri="{FF2B5EF4-FFF2-40B4-BE49-F238E27FC236}">
                  <a16:creationId xmlns:a16="http://schemas.microsoft.com/office/drawing/2014/main" id="{3EC173E1-E832-47BB-A475-9549751600AA}"/>
                </a:ext>
              </a:extLst>
            </p:cNvPr>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6797;p53">
              <a:extLst>
                <a:ext uri="{FF2B5EF4-FFF2-40B4-BE49-F238E27FC236}">
                  <a16:creationId xmlns:a16="http://schemas.microsoft.com/office/drawing/2014/main" id="{F48EEBC5-1706-4913-8DC1-5D4CAA9687CE}"/>
                </a:ext>
              </a:extLst>
            </p:cNvPr>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6798;p53">
              <a:extLst>
                <a:ext uri="{FF2B5EF4-FFF2-40B4-BE49-F238E27FC236}">
                  <a16:creationId xmlns:a16="http://schemas.microsoft.com/office/drawing/2014/main" id="{E72A8781-F990-4510-AF4D-551C3B7C57C9}"/>
                </a:ext>
              </a:extLst>
            </p:cNvPr>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6799;p53">
              <a:extLst>
                <a:ext uri="{FF2B5EF4-FFF2-40B4-BE49-F238E27FC236}">
                  <a16:creationId xmlns:a16="http://schemas.microsoft.com/office/drawing/2014/main" id="{5359F0FC-DE3A-40F8-B700-C7BB73825747}"/>
                </a:ext>
              </a:extLst>
            </p:cNvPr>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6800;p53">
              <a:extLst>
                <a:ext uri="{FF2B5EF4-FFF2-40B4-BE49-F238E27FC236}">
                  <a16:creationId xmlns:a16="http://schemas.microsoft.com/office/drawing/2014/main" id="{B0D8FA40-6935-4B62-A404-CC7B592D99D1}"/>
                </a:ext>
              </a:extLst>
            </p:cNvPr>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6801;p53">
              <a:extLst>
                <a:ext uri="{FF2B5EF4-FFF2-40B4-BE49-F238E27FC236}">
                  <a16:creationId xmlns:a16="http://schemas.microsoft.com/office/drawing/2014/main" id="{1716D871-2D19-4660-9C67-57501949CF48}"/>
                </a:ext>
              </a:extLst>
            </p:cNvPr>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6802;p53">
              <a:extLst>
                <a:ext uri="{FF2B5EF4-FFF2-40B4-BE49-F238E27FC236}">
                  <a16:creationId xmlns:a16="http://schemas.microsoft.com/office/drawing/2014/main" id="{FDC79EC1-A5A1-47E0-8B74-49C6C2748385}"/>
                </a:ext>
              </a:extLst>
            </p:cNvPr>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6803;p53">
              <a:extLst>
                <a:ext uri="{FF2B5EF4-FFF2-40B4-BE49-F238E27FC236}">
                  <a16:creationId xmlns:a16="http://schemas.microsoft.com/office/drawing/2014/main" id="{75BB76F5-7E4F-40F3-92DB-8DF72E3ED822}"/>
                </a:ext>
              </a:extLst>
            </p:cNvPr>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6804;p53">
              <a:extLst>
                <a:ext uri="{FF2B5EF4-FFF2-40B4-BE49-F238E27FC236}">
                  <a16:creationId xmlns:a16="http://schemas.microsoft.com/office/drawing/2014/main" id="{8CEACC02-4B38-48AF-8CF6-531B2EC87DE7}"/>
                </a:ext>
              </a:extLst>
            </p:cNvPr>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6805;p53">
              <a:extLst>
                <a:ext uri="{FF2B5EF4-FFF2-40B4-BE49-F238E27FC236}">
                  <a16:creationId xmlns:a16="http://schemas.microsoft.com/office/drawing/2014/main" id="{057B4563-BCDB-4985-8ABD-DAF842D72F7E}"/>
                </a:ext>
              </a:extLst>
            </p:cNvPr>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6806;p53">
              <a:extLst>
                <a:ext uri="{FF2B5EF4-FFF2-40B4-BE49-F238E27FC236}">
                  <a16:creationId xmlns:a16="http://schemas.microsoft.com/office/drawing/2014/main" id="{D396ADBA-C9CA-461C-8997-094F04CEC0F2}"/>
                </a:ext>
              </a:extLst>
            </p:cNvPr>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6807;p53">
              <a:extLst>
                <a:ext uri="{FF2B5EF4-FFF2-40B4-BE49-F238E27FC236}">
                  <a16:creationId xmlns:a16="http://schemas.microsoft.com/office/drawing/2014/main" id="{43E00F59-E19C-43DF-BB45-FF6A54D911E1}"/>
                </a:ext>
              </a:extLst>
            </p:cNvPr>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6808;p53">
              <a:extLst>
                <a:ext uri="{FF2B5EF4-FFF2-40B4-BE49-F238E27FC236}">
                  <a16:creationId xmlns:a16="http://schemas.microsoft.com/office/drawing/2014/main" id="{140EBB6E-68C9-4A5B-90EF-AF13DF037EFF}"/>
                </a:ext>
              </a:extLst>
            </p:cNvPr>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6809;p53">
              <a:extLst>
                <a:ext uri="{FF2B5EF4-FFF2-40B4-BE49-F238E27FC236}">
                  <a16:creationId xmlns:a16="http://schemas.microsoft.com/office/drawing/2014/main" id="{3EC1A632-C4BE-4946-BD7F-FA3864264731}"/>
                </a:ext>
              </a:extLst>
            </p:cNvPr>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6810;p53">
              <a:extLst>
                <a:ext uri="{FF2B5EF4-FFF2-40B4-BE49-F238E27FC236}">
                  <a16:creationId xmlns:a16="http://schemas.microsoft.com/office/drawing/2014/main" id="{07C6D683-EEC0-468A-877B-C72554E9B47F}"/>
                </a:ext>
              </a:extLst>
            </p:cNvPr>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6811;p53">
              <a:extLst>
                <a:ext uri="{FF2B5EF4-FFF2-40B4-BE49-F238E27FC236}">
                  <a16:creationId xmlns:a16="http://schemas.microsoft.com/office/drawing/2014/main" id="{41F960BB-832B-4CD3-8FB8-4BA539A583A5}"/>
                </a:ext>
              </a:extLst>
            </p:cNvPr>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6812;p53">
              <a:extLst>
                <a:ext uri="{FF2B5EF4-FFF2-40B4-BE49-F238E27FC236}">
                  <a16:creationId xmlns:a16="http://schemas.microsoft.com/office/drawing/2014/main" id="{D265C831-B35F-4469-BD66-689A9E720D31}"/>
                </a:ext>
              </a:extLst>
            </p:cNvPr>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6813;p53">
              <a:extLst>
                <a:ext uri="{FF2B5EF4-FFF2-40B4-BE49-F238E27FC236}">
                  <a16:creationId xmlns:a16="http://schemas.microsoft.com/office/drawing/2014/main" id="{DF2615DE-FD43-4AEF-9F96-C33F4CAF75B3}"/>
                </a:ext>
              </a:extLst>
            </p:cNvPr>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6814;p53">
              <a:extLst>
                <a:ext uri="{FF2B5EF4-FFF2-40B4-BE49-F238E27FC236}">
                  <a16:creationId xmlns:a16="http://schemas.microsoft.com/office/drawing/2014/main" id="{27DA7D39-916F-44BC-B412-C139FDF7D6B2}"/>
                </a:ext>
              </a:extLst>
            </p:cNvPr>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6815;p53">
              <a:extLst>
                <a:ext uri="{FF2B5EF4-FFF2-40B4-BE49-F238E27FC236}">
                  <a16:creationId xmlns:a16="http://schemas.microsoft.com/office/drawing/2014/main" id="{536D3DE0-A071-4C3E-9307-502E133B2A4B}"/>
                </a:ext>
              </a:extLst>
            </p:cNvPr>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6816;p53">
              <a:extLst>
                <a:ext uri="{FF2B5EF4-FFF2-40B4-BE49-F238E27FC236}">
                  <a16:creationId xmlns:a16="http://schemas.microsoft.com/office/drawing/2014/main" id="{AC7AB462-6B5C-41C7-9865-07A30F063A70}"/>
                </a:ext>
              </a:extLst>
            </p:cNvPr>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6817;p53">
              <a:extLst>
                <a:ext uri="{FF2B5EF4-FFF2-40B4-BE49-F238E27FC236}">
                  <a16:creationId xmlns:a16="http://schemas.microsoft.com/office/drawing/2014/main" id="{D62AD9D3-7F8F-4C1C-9388-75FA45C013AE}"/>
                </a:ext>
              </a:extLst>
            </p:cNvPr>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6818;p53">
              <a:extLst>
                <a:ext uri="{FF2B5EF4-FFF2-40B4-BE49-F238E27FC236}">
                  <a16:creationId xmlns:a16="http://schemas.microsoft.com/office/drawing/2014/main" id="{DD167834-16C5-40EE-8B73-C2F1B5A91F1B}"/>
                </a:ext>
              </a:extLst>
            </p:cNvPr>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6819;p53">
              <a:extLst>
                <a:ext uri="{FF2B5EF4-FFF2-40B4-BE49-F238E27FC236}">
                  <a16:creationId xmlns:a16="http://schemas.microsoft.com/office/drawing/2014/main" id="{AC4A04FC-0C6A-4512-8826-84BCCEEB7D30}"/>
                </a:ext>
              </a:extLst>
            </p:cNvPr>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6820;p53">
              <a:extLst>
                <a:ext uri="{FF2B5EF4-FFF2-40B4-BE49-F238E27FC236}">
                  <a16:creationId xmlns:a16="http://schemas.microsoft.com/office/drawing/2014/main" id="{D691B86B-31A0-4579-B201-DC48196C6D97}"/>
                </a:ext>
              </a:extLst>
            </p:cNvPr>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6821;p53">
              <a:extLst>
                <a:ext uri="{FF2B5EF4-FFF2-40B4-BE49-F238E27FC236}">
                  <a16:creationId xmlns:a16="http://schemas.microsoft.com/office/drawing/2014/main" id="{1B03839E-D444-4B77-9DD8-1ADCF7EB98F3}"/>
                </a:ext>
              </a:extLst>
            </p:cNvPr>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6822;p53">
              <a:extLst>
                <a:ext uri="{FF2B5EF4-FFF2-40B4-BE49-F238E27FC236}">
                  <a16:creationId xmlns:a16="http://schemas.microsoft.com/office/drawing/2014/main" id="{62ACCD4D-0A9B-4C8C-A1A2-1CBB4A0F7AA4}"/>
                </a:ext>
              </a:extLst>
            </p:cNvPr>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6823;p53">
              <a:extLst>
                <a:ext uri="{FF2B5EF4-FFF2-40B4-BE49-F238E27FC236}">
                  <a16:creationId xmlns:a16="http://schemas.microsoft.com/office/drawing/2014/main" id="{4B5A7538-4CE2-49F6-9579-5A5FB4668A5B}"/>
                </a:ext>
              </a:extLst>
            </p:cNvPr>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6824;p53">
              <a:extLst>
                <a:ext uri="{FF2B5EF4-FFF2-40B4-BE49-F238E27FC236}">
                  <a16:creationId xmlns:a16="http://schemas.microsoft.com/office/drawing/2014/main" id="{3527249D-0038-4440-B0CE-7927E64F791C}"/>
                </a:ext>
              </a:extLst>
            </p:cNvPr>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6825;p53">
              <a:extLst>
                <a:ext uri="{FF2B5EF4-FFF2-40B4-BE49-F238E27FC236}">
                  <a16:creationId xmlns:a16="http://schemas.microsoft.com/office/drawing/2014/main" id="{F8B2D04C-DF21-4772-AF1F-61F02A64666F}"/>
                </a:ext>
              </a:extLst>
            </p:cNvPr>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6826;p53">
              <a:extLst>
                <a:ext uri="{FF2B5EF4-FFF2-40B4-BE49-F238E27FC236}">
                  <a16:creationId xmlns:a16="http://schemas.microsoft.com/office/drawing/2014/main" id="{57417028-D1BA-45B4-A88B-3880CD5655B4}"/>
                </a:ext>
              </a:extLst>
            </p:cNvPr>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6827;p53">
              <a:extLst>
                <a:ext uri="{FF2B5EF4-FFF2-40B4-BE49-F238E27FC236}">
                  <a16:creationId xmlns:a16="http://schemas.microsoft.com/office/drawing/2014/main" id="{3E2886BF-C11C-4A6D-AC84-9E075AA823D1}"/>
                </a:ext>
              </a:extLst>
            </p:cNvPr>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6828;p53">
              <a:extLst>
                <a:ext uri="{FF2B5EF4-FFF2-40B4-BE49-F238E27FC236}">
                  <a16:creationId xmlns:a16="http://schemas.microsoft.com/office/drawing/2014/main" id="{B723C336-416B-414D-8541-9AA184F880C9}"/>
                </a:ext>
              </a:extLst>
            </p:cNvPr>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6829;p53">
              <a:extLst>
                <a:ext uri="{FF2B5EF4-FFF2-40B4-BE49-F238E27FC236}">
                  <a16:creationId xmlns:a16="http://schemas.microsoft.com/office/drawing/2014/main" id="{731DFF4B-EEBC-4165-A53E-84F7351B1371}"/>
                </a:ext>
              </a:extLst>
            </p:cNvPr>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6830;p53">
              <a:extLst>
                <a:ext uri="{FF2B5EF4-FFF2-40B4-BE49-F238E27FC236}">
                  <a16:creationId xmlns:a16="http://schemas.microsoft.com/office/drawing/2014/main" id="{13AA6E83-9925-49E2-A529-B47F06F42B36}"/>
                </a:ext>
              </a:extLst>
            </p:cNvPr>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6831;p53">
              <a:extLst>
                <a:ext uri="{FF2B5EF4-FFF2-40B4-BE49-F238E27FC236}">
                  <a16:creationId xmlns:a16="http://schemas.microsoft.com/office/drawing/2014/main" id="{0BFDE5D0-F507-4A67-A69B-22E9A647A362}"/>
                </a:ext>
              </a:extLst>
            </p:cNvPr>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6832;p53">
              <a:extLst>
                <a:ext uri="{FF2B5EF4-FFF2-40B4-BE49-F238E27FC236}">
                  <a16:creationId xmlns:a16="http://schemas.microsoft.com/office/drawing/2014/main" id="{424C41B7-A413-46D6-A20A-6E032B274392}"/>
                </a:ext>
              </a:extLst>
            </p:cNvPr>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6833;p53">
              <a:extLst>
                <a:ext uri="{FF2B5EF4-FFF2-40B4-BE49-F238E27FC236}">
                  <a16:creationId xmlns:a16="http://schemas.microsoft.com/office/drawing/2014/main" id="{2BCB73DB-28A6-472F-8357-1662409EC7FC}"/>
                </a:ext>
              </a:extLst>
            </p:cNvPr>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6834;p53">
              <a:extLst>
                <a:ext uri="{FF2B5EF4-FFF2-40B4-BE49-F238E27FC236}">
                  <a16:creationId xmlns:a16="http://schemas.microsoft.com/office/drawing/2014/main" id="{2ED33B10-CD19-4E5A-A354-B26AC9F03AEE}"/>
                </a:ext>
              </a:extLst>
            </p:cNvPr>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6835;p53">
              <a:extLst>
                <a:ext uri="{FF2B5EF4-FFF2-40B4-BE49-F238E27FC236}">
                  <a16:creationId xmlns:a16="http://schemas.microsoft.com/office/drawing/2014/main" id="{446A551F-375F-4473-990A-D069662DED50}"/>
                </a:ext>
              </a:extLst>
            </p:cNvPr>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6836;p53">
              <a:extLst>
                <a:ext uri="{FF2B5EF4-FFF2-40B4-BE49-F238E27FC236}">
                  <a16:creationId xmlns:a16="http://schemas.microsoft.com/office/drawing/2014/main" id="{B62693B3-79D3-4C80-8F90-6EEDBB9D8DA5}"/>
                </a:ext>
              </a:extLst>
            </p:cNvPr>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6837;p53">
              <a:extLst>
                <a:ext uri="{FF2B5EF4-FFF2-40B4-BE49-F238E27FC236}">
                  <a16:creationId xmlns:a16="http://schemas.microsoft.com/office/drawing/2014/main" id="{32D54A1C-FCAA-40AA-BE3C-B2A0E07D2E4D}"/>
                </a:ext>
              </a:extLst>
            </p:cNvPr>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6838;p53">
              <a:extLst>
                <a:ext uri="{FF2B5EF4-FFF2-40B4-BE49-F238E27FC236}">
                  <a16:creationId xmlns:a16="http://schemas.microsoft.com/office/drawing/2014/main" id="{C93DCE1A-C7D9-4F68-8E1A-164BB8A26B6A}"/>
                </a:ext>
              </a:extLst>
            </p:cNvPr>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6839;p53">
              <a:extLst>
                <a:ext uri="{FF2B5EF4-FFF2-40B4-BE49-F238E27FC236}">
                  <a16:creationId xmlns:a16="http://schemas.microsoft.com/office/drawing/2014/main" id="{AE19D874-722F-43E5-A144-81696AB4B5D4}"/>
                </a:ext>
              </a:extLst>
            </p:cNvPr>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6840;p53">
              <a:extLst>
                <a:ext uri="{FF2B5EF4-FFF2-40B4-BE49-F238E27FC236}">
                  <a16:creationId xmlns:a16="http://schemas.microsoft.com/office/drawing/2014/main" id="{E1292A9F-3784-4C34-94A5-EC0D69B5D5B8}"/>
                </a:ext>
              </a:extLst>
            </p:cNvPr>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6841;p53">
              <a:extLst>
                <a:ext uri="{FF2B5EF4-FFF2-40B4-BE49-F238E27FC236}">
                  <a16:creationId xmlns:a16="http://schemas.microsoft.com/office/drawing/2014/main" id="{07AC26E8-5EBB-4335-AD08-E971168FBF34}"/>
                </a:ext>
              </a:extLst>
            </p:cNvPr>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6842;p53">
              <a:extLst>
                <a:ext uri="{FF2B5EF4-FFF2-40B4-BE49-F238E27FC236}">
                  <a16:creationId xmlns:a16="http://schemas.microsoft.com/office/drawing/2014/main" id="{302F5A02-A58A-4D5C-98A0-D97DDEDA05DB}"/>
                </a:ext>
              </a:extLst>
            </p:cNvPr>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6843;p53">
              <a:extLst>
                <a:ext uri="{FF2B5EF4-FFF2-40B4-BE49-F238E27FC236}">
                  <a16:creationId xmlns:a16="http://schemas.microsoft.com/office/drawing/2014/main" id="{1E874742-31C1-45DC-B6B9-586D3DE130BA}"/>
                </a:ext>
              </a:extLst>
            </p:cNvPr>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6844;p53">
              <a:extLst>
                <a:ext uri="{FF2B5EF4-FFF2-40B4-BE49-F238E27FC236}">
                  <a16:creationId xmlns:a16="http://schemas.microsoft.com/office/drawing/2014/main" id="{EE1BB712-CA7A-4EA1-A280-637C82262052}"/>
                </a:ext>
              </a:extLst>
            </p:cNvPr>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6845;p53">
              <a:extLst>
                <a:ext uri="{FF2B5EF4-FFF2-40B4-BE49-F238E27FC236}">
                  <a16:creationId xmlns:a16="http://schemas.microsoft.com/office/drawing/2014/main" id="{F929E090-262E-4A4C-9953-42E0E20EF9BC}"/>
                </a:ext>
              </a:extLst>
            </p:cNvPr>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6846;p53">
              <a:extLst>
                <a:ext uri="{FF2B5EF4-FFF2-40B4-BE49-F238E27FC236}">
                  <a16:creationId xmlns:a16="http://schemas.microsoft.com/office/drawing/2014/main" id="{9596DE71-E3F7-4230-AF77-D906FD138933}"/>
                </a:ext>
              </a:extLst>
            </p:cNvPr>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6847;p53">
              <a:extLst>
                <a:ext uri="{FF2B5EF4-FFF2-40B4-BE49-F238E27FC236}">
                  <a16:creationId xmlns:a16="http://schemas.microsoft.com/office/drawing/2014/main" id="{FE177989-E458-4ED0-A906-CBD9E9766928}"/>
                </a:ext>
              </a:extLst>
            </p:cNvPr>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6848;p53">
              <a:extLst>
                <a:ext uri="{FF2B5EF4-FFF2-40B4-BE49-F238E27FC236}">
                  <a16:creationId xmlns:a16="http://schemas.microsoft.com/office/drawing/2014/main" id="{7D4FCF02-8150-4DD3-9E10-71CAB46D3CF2}"/>
                </a:ext>
              </a:extLst>
            </p:cNvPr>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6849;p53">
              <a:extLst>
                <a:ext uri="{FF2B5EF4-FFF2-40B4-BE49-F238E27FC236}">
                  <a16:creationId xmlns:a16="http://schemas.microsoft.com/office/drawing/2014/main" id="{67525E73-6E5C-485B-8459-E09B33B038BF}"/>
                </a:ext>
              </a:extLst>
            </p:cNvPr>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6850;p53">
              <a:extLst>
                <a:ext uri="{FF2B5EF4-FFF2-40B4-BE49-F238E27FC236}">
                  <a16:creationId xmlns:a16="http://schemas.microsoft.com/office/drawing/2014/main" id="{BB762039-6F30-482B-AB46-349DD99365D3}"/>
                </a:ext>
              </a:extLst>
            </p:cNvPr>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6851;p53">
              <a:extLst>
                <a:ext uri="{FF2B5EF4-FFF2-40B4-BE49-F238E27FC236}">
                  <a16:creationId xmlns:a16="http://schemas.microsoft.com/office/drawing/2014/main" id="{AEA2C2E4-3260-4B4E-8130-59385007C097}"/>
                </a:ext>
              </a:extLst>
            </p:cNvPr>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6852;p53">
              <a:extLst>
                <a:ext uri="{FF2B5EF4-FFF2-40B4-BE49-F238E27FC236}">
                  <a16:creationId xmlns:a16="http://schemas.microsoft.com/office/drawing/2014/main" id="{6D649FAC-D2FD-48B7-B712-D701C85E487B}"/>
                </a:ext>
              </a:extLst>
            </p:cNvPr>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6853;p53">
              <a:extLst>
                <a:ext uri="{FF2B5EF4-FFF2-40B4-BE49-F238E27FC236}">
                  <a16:creationId xmlns:a16="http://schemas.microsoft.com/office/drawing/2014/main" id="{74BA3057-CF49-40CE-BBB5-D8A37F945A76}"/>
                </a:ext>
              </a:extLst>
            </p:cNvPr>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6854;p53">
              <a:extLst>
                <a:ext uri="{FF2B5EF4-FFF2-40B4-BE49-F238E27FC236}">
                  <a16:creationId xmlns:a16="http://schemas.microsoft.com/office/drawing/2014/main" id="{395D2866-C3EE-4BF7-AEBF-DE1B237AAFD1}"/>
                </a:ext>
              </a:extLst>
            </p:cNvPr>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6855;p53">
              <a:extLst>
                <a:ext uri="{FF2B5EF4-FFF2-40B4-BE49-F238E27FC236}">
                  <a16:creationId xmlns:a16="http://schemas.microsoft.com/office/drawing/2014/main" id="{B6875899-2727-42D6-933B-A5208C346EC2}"/>
                </a:ext>
              </a:extLst>
            </p:cNvPr>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6856;p53">
              <a:extLst>
                <a:ext uri="{FF2B5EF4-FFF2-40B4-BE49-F238E27FC236}">
                  <a16:creationId xmlns:a16="http://schemas.microsoft.com/office/drawing/2014/main" id="{DF50FB81-E9FE-47F3-ABC3-E4C5B7334C2A}"/>
                </a:ext>
              </a:extLst>
            </p:cNvPr>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6857;p53">
              <a:extLst>
                <a:ext uri="{FF2B5EF4-FFF2-40B4-BE49-F238E27FC236}">
                  <a16:creationId xmlns:a16="http://schemas.microsoft.com/office/drawing/2014/main" id="{30382BAE-D14D-486D-A3A6-ACBAAB931B04}"/>
                </a:ext>
              </a:extLst>
            </p:cNvPr>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6858;p53">
              <a:extLst>
                <a:ext uri="{FF2B5EF4-FFF2-40B4-BE49-F238E27FC236}">
                  <a16:creationId xmlns:a16="http://schemas.microsoft.com/office/drawing/2014/main" id="{3D08496E-4B61-4C00-92E9-7B4F7FD1C2B6}"/>
                </a:ext>
              </a:extLst>
            </p:cNvPr>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6859;p53">
              <a:extLst>
                <a:ext uri="{FF2B5EF4-FFF2-40B4-BE49-F238E27FC236}">
                  <a16:creationId xmlns:a16="http://schemas.microsoft.com/office/drawing/2014/main" id="{592A5379-772C-4195-8F20-CAC5E9B4424B}"/>
                </a:ext>
              </a:extLst>
            </p:cNvPr>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6860;p53">
              <a:extLst>
                <a:ext uri="{FF2B5EF4-FFF2-40B4-BE49-F238E27FC236}">
                  <a16:creationId xmlns:a16="http://schemas.microsoft.com/office/drawing/2014/main" id="{3B1F1509-2490-4214-B664-1B95E483D92D}"/>
                </a:ext>
              </a:extLst>
            </p:cNvPr>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6861;p53">
              <a:extLst>
                <a:ext uri="{FF2B5EF4-FFF2-40B4-BE49-F238E27FC236}">
                  <a16:creationId xmlns:a16="http://schemas.microsoft.com/office/drawing/2014/main" id="{8C2B695F-A97B-45FA-86E0-C933E9855BE0}"/>
                </a:ext>
              </a:extLst>
            </p:cNvPr>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6862;p53">
              <a:extLst>
                <a:ext uri="{FF2B5EF4-FFF2-40B4-BE49-F238E27FC236}">
                  <a16:creationId xmlns:a16="http://schemas.microsoft.com/office/drawing/2014/main" id="{9C159BE3-512F-4B94-8FF6-0A8B2616DBD1}"/>
                </a:ext>
              </a:extLst>
            </p:cNvPr>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6863;p53">
              <a:extLst>
                <a:ext uri="{FF2B5EF4-FFF2-40B4-BE49-F238E27FC236}">
                  <a16:creationId xmlns:a16="http://schemas.microsoft.com/office/drawing/2014/main" id="{3D40AFF3-C476-493C-8D14-8F22C779D0CF}"/>
                </a:ext>
              </a:extLst>
            </p:cNvPr>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6864;p53">
              <a:extLst>
                <a:ext uri="{FF2B5EF4-FFF2-40B4-BE49-F238E27FC236}">
                  <a16:creationId xmlns:a16="http://schemas.microsoft.com/office/drawing/2014/main" id="{9BAB392B-8B32-481D-A32B-28D8E7B6E8E7}"/>
                </a:ext>
              </a:extLst>
            </p:cNvPr>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6865;p53">
              <a:extLst>
                <a:ext uri="{FF2B5EF4-FFF2-40B4-BE49-F238E27FC236}">
                  <a16:creationId xmlns:a16="http://schemas.microsoft.com/office/drawing/2014/main" id="{5C74E0DD-9E34-4A5A-9807-EBAA5F4ED37C}"/>
                </a:ext>
              </a:extLst>
            </p:cNvPr>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6866;p53">
              <a:extLst>
                <a:ext uri="{FF2B5EF4-FFF2-40B4-BE49-F238E27FC236}">
                  <a16:creationId xmlns:a16="http://schemas.microsoft.com/office/drawing/2014/main" id="{12C552C6-A098-43F4-87BE-62A1234E7DCC}"/>
                </a:ext>
              </a:extLst>
            </p:cNvPr>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6867;p53">
              <a:extLst>
                <a:ext uri="{FF2B5EF4-FFF2-40B4-BE49-F238E27FC236}">
                  <a16:creationId xmlns:a16="http://schemas.microsoft.com/office/drawing/2014/main" id="{A2F5BF20-D27F-4A3C-8B8B-619416FFD033}"/>
                </a:ext>
              </a:extLst>
            </p:cNvPr>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6868;p53">
              <a:extLst>
                <a:ext uri="{FF2B5EF4-FFF2-40B4-BE49-F238E27FC236}">
                  <a16:creationId xmlns:a16="http://schemas.microsoft.com/office/drawing/2014/main" id="{7897F4B0-4688-4E9D-BF5C-85541CA4CE48}"/>
                </a:ext>
              </a:extLst>
            </p:cNvPr>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6869;p53">
              <a:extLst>
                <a:ext uri="{FF2B5EF4-FFF2-40B4-BE49-F238E27FC236}">
                  <a16:creationId xmlns:a16="http://schemas.microsoft.com/office/drawing/2014/main" id="{F66A049B-500B-441A-A425-EC6F32E6BCC6}"/>
                </a:ext>
              </a:extLst>
            </p:cNvPr>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6870;p53">
              <a:extLst>
                <a:ext uri="{FF2B5EF4-FFF2-40B4-BE49-F238E27FC236}">
                  <a16:creationId xmlns:a16="http://schemas.microsoft.com/office/drawing/2014/main" id="{B4FA0F02-B417-4DAC-9C72-038DCB9D8112}"/>
                </a:ext>
              </a:extLst>
            </p:cNvPr>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6871;p53">
              <a:extLst>
                <a:ext uri="{FF2B5EF4-FFF2-40B4-BE49-F238E27FC236}">
                  <a16:creationId xmlns:a16="http://schemas.microsoft.com/office/drawing/2014/main" id="{78C79615-CBC5-4581-A433-E4B785E5E6EB}"/>
                </a:ext>
              </a:extLst>
            </p:cNvPr>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6872;p53">
              <a:extLst>
                <a:ext uri="{FF2B5EF4-FFF2-40B4-BE49-F238E27FC236}">
                  <a16:creationId xmlns:a16="http://schemas.microsoft.com/office/drawing/2014/main" id="{8FAFBDCE-5545-458F-A847-8DE0B2E3F519}"/>
                </a:ext>
              </a:extLst>
            </p:cNvPr>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6873;p53">
              <a:extLst>
                <a:ext uri="{FF2B5EF4-FFF2-40B4-BE49-F238E27FC236}">
                  <a16:creationId xmlns:a16="http://schemas.microsoft.com/office/drawing/2014/main" id="{A2FA8BFB-2139-4F9D-845E-FA61D8CBD99D}"/>
                </a:ext>
              </a:extLst>
            </p:cNvPr>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6874;p53">
              <a:extLst>
                <a:ext uri="{FF2B5EF4-FFF2-40B4-BE49-F238E27FC236}">
                  <a16:creationId xmlns:a16="http://schemas.microsoft.com/office/drawing/2014/main" id="{6A5298EF-022A-4787-8651-F45B3FB0074C}"/>
                </a:ext>
              </a:extLst>
            </p:cNvPr>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6875;p53">
              <a:extLst>
                <a:ext uri="{FF2B5EF4-FFF2-40B4-BE49-F238E27FC236}">
                  <a16:creationId xmlns:a16="http://schemas.microsoft.com/office/drawing/2014/main" id="{0E692E17-CCE8-4BC8-B268-73BF9AEB7165}"/>
                </a:ext>
              </a:extLst>
            </p:cNvPr>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6876;p53">
              <a:extLst>
                <a:ext uri="{FF2B5EF4-FFF2-40B4-BE49-F238E27FC236}">
                  <a16:creationId xmlns:a16="http://schemas.microsoft.com/office/drawing/2014/main" id="{14772160-7CFE-488E-8B0B-49DDF4B00110}"/>
                </a:ext>
              </a:extLst>
            </p:cNvPr>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6877;p53">
              <a:extLst>
                <a:ext uri="{FF2B5EF4-FFF2-40B4-BE49-F238E27FC236}">
                  <a16:creationId xmlns:a16="http://schemas.microsoft.com/office/drawing/2014/main" id="{D00E154D-E524-4175-8555-20A6FE5A41CB}"/>
                </a:ext>
              </a:extLst>
            </p:cNvPr>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6878;p53">
              <a:extLst>
                <a:ext uri="{FF2B5EF4-FFF2-40B4-BE49-F238E27FC236}">
                  <a16:creationId xmlns:a16="http://schemas.microsoft.com/office/drawing/2014/main" id="{308B2E45-562D-435E-AB0F-C28D18BF3F97}"/>
                </a:ext>
              </a:extLst>
            </p:cNvPr>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6879;p53">
              <a:extLst>
                <a:ext uri="{FF2B5EF4-FFF2-40B4-BE49-F238E27FC236}">
                  <a16:creationId xmlns:a16="http://schemas.microsoft.com/office/drawing/2014/main" id="{51CC5E3E-09F0-4DE0-9F24-68B2C224FBC8}"/>
                </a:ext>
              </a:extLst>
            </p:cNvPr>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6880;p53">
              <a:extLst>
                <a:ext uri="{FF2B5EF4-FFF2-40B4-BE49-F238E27FC236}">
                  <a16:creationId xmlns:a16="http://schemas.microsoft.com/office/drawing/2014/main" id="{662A3BFA-360A-44C7-AE7A-AD0BFED5B899}"/>
                </a:ext>
              </a:extLst>
            </p:cNvPr>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6881;p53">
              <a:extLst>
                <a:ext uri="{FF2B5EF4-FFF2-40B4-BE49-F238E27FC236}">
                  <a16:creationId xmlns:a16="http://schemas.microsoft.com/office/drawing/2014/main" id="{2BF37567-3311-4685-AC63-D66EE66B4B26}"/>
                </a:ext>
              </a:extLst>
            </p:cNvPr>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6882;p53">
              <a:extLst>
                <a:ext uri="{FF2B5EF4-FFF2-40B4-BE49-F238E27FC236}">
                  <a16:creationId xmlns:a16="http://schemas.microsoft.com/office/drawing/2014/main" id="{F9DE4A60-6D68-4B9F-99B4-15551217C509}"/>
                </a:ext>
              </a:extLst>
            </p:cNvPr>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6883;p53">
              <a:extLst>
                <a:ext uri="{FF2B5EF4-FFF2-40B4-BE49-F238E27FC236}">
                  <a16:creationId xmlns:a16="http://schemas.microsoft.com/office/drawing/2014/main" id="{F578A294-715A-4F94-AF25-CA06A06A8F9C}"/>
                </a:ext>
              </a:extLst>
            </p:cNvPr>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6884;p53">
              <a:extLst>
                <a:ext uri="{FF2B5EF4-FFF2-40B4-BE49-F238E27FC236}">
                  <a16:creationId xmlns:a16="http://schemas.microsoft.com/office/drawing/2014/main" id="{B6FAB308-370C-42E8-B997-AE8AA322FE50}"/>
                </a:ext>
              </a:extLst>
            </p:cNvPr>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6885;p53">
              <a:extLst>
                <a:ext uri="{FF2B5EF4-FFF2-40B4-BE49-F238E27FC236}">
                  <a16:creationId xmlns:a16="http://schemas.microsoft.com/office/drawing/2014/main" id="{75E7C570-1CAE-4206-B1F0-2C9690BC9D23}"/>
                </a:ext>
              </a:extLst>
            </p:cNvPr>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6886;p53">
              <a:extLst>
                <a:ext uri="{FF2B5EF4-FFF2-40B4-BE49-F238E27FC236}">
                  <a16:creationId xmlns:a16="http://schemas.microsoft.com/office/drawing/2014/main" id="{21DBD2A2-4A6A-4528-B40E-0E04005651DB}"/>
                </a:ext>
              </a:extLst>
            </p:cNvPr>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6887;p53">
              <a:extLst>
                <a:ext uri="{FF2B5EF4-FFF2-40B4-BE49-F238E27FC236}">
                  <a16:creationId xmlns:a16="http://schemas.microsoft.com/office/drawing/2014/main" id="{7735A86C-EA10-4C90-9B29-67981EAAC9D8}"/>
                </a:ext>
              </a:extLst>
            </p:cNvPr>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6888;p53">
              <a:extLst>
                <a:ext uri="{FF2B5EF4-FFF2-40B4-BE49-F238E27FC236}">
                  <a16:creationId xmlns:a16="http://schemas.microsoft.com/office/drawing/2014/main" id="{27204112-F180-4402-9502-2EFF83EAB825}"/>
                </a:ext>
              </a:extLst>
            </p:cNvPr>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6889;p53">
              <a:extLst>
                <a:ext uri="{FF2B5EF4-FFF2-40B4-BE49-F238E27FC236}">
                  <a16:creationId xmlns:a16="http://schemas.microsoft.com/office/drawing/2014/main" id="{053D6968-079C-4F69-8A0B-B915ACF95D9D}"/>
                </a:ext>
              </a:extLst>
            </p:cNvPr>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6890;p53">
              <a:extLst>
                <a:ext uri="{FF2B5EF4-FFF2-40B4-BE49-F238E27FC236}">
                  <a16:creationId xmlns:a16="http://schemas.microsoft.com/office/drawing/2014/main" id="{DBE1EF29-4D0E-4311-9737-978BB25530F6}"/>
                </a:ext>
              </a:extLst>
            </p:cNvPr>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6891;p53">
              <a:extLst>
                <a:ext uri="{FF2B5EF4-FFF2-40B4-BE49-F238E27FC236}">
                  <a16:creationId xmlns:a16="http://schemas.microsoft.com/office/drawing/2014/main" id="{BDBBC99F-D5D3-4519-BB5C-A62EC8BA15D1}"/>
                </a:ext>
              </a:extLst>
            </p:cNvPr>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6892;p53">
              <a:extLst>
                <a:ext uri="{FF2B5EF4-FFF2-40B4-BE49-F238E27FC236}">
                  <a16:creationId xmlns:a16="http://schemas.microsoft.com/office/drawing/2014/main" id="{4361E75C-8345-411C-9EE4-4A70034DE3DA}"/>
                </a:ext>
              </a:extLst>
            </p:cNvPr>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6893;p53">
              <a:extLst>
                <a:ext uri="{FF2B5EF4-FFF2-40B4-BE49-F238E27FC236}">
                  <a16:creationId xmlns:a16="http://schemas.microsoft.com/office/drawing/2014/main" id="{77AF4D8B-FA0D-4918-BAD0-5E21C6CE7729}"/>
                </a:ext>
              </a:extLst>
            </p:cNvPr>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6894;p53">
              <a:extLst>
                <a:ext uri="{FF2B5EF4-FFF2-40B4-BE49-F238E27FC236}">
                  <a16:creationId xmlns:a16="http://schemas.microsoft.com/office/drawing/2014/main" id="{60B02752-7929-44E6-B0D3-9237E8783B29}"/>
                </a:ext>
              </a:extLst>
            </p:cNvPr>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6895;p53">
              <a:extLst>
                <a:ext uri="{FF2B5EF4-FFF2-40B4-BE49-F238E27FC236}">
                  <a16:creationId xmlns:a16="http://schemas.microsoft.com/office/drawing/2014/main" id="{7DD8D7C5-9BE3-47D2-9265-E79F01C09F4B}"/>
                </a:ext>
              </a:extLst>
            </p:cNvPr>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6896;p53">
              <a:extLst>
                <a:ext uri="{FF2B5EF4-FFF2-40B4-BE49-F238E27FC236}">
                  <a16:creationId xmlns:a16="http://schemas.microsoft.com/office/drawing/2014/main" id="{E120490E-3FDB-4A3F-AC37-B0F9BE229A51}"/>
                </a:ext>
              </a:extLst>
            </p:cNvPr>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6897;p53">
              <a:extLst>
                <a:ext uri="{FF2B5EF4-FFF2-40B4-BE49-F238E27FC236}">
                  <a16:creationId xmlns:a16="http://schemas.microsoft.com/office/drawing/2014/main" id="{3988F4EE-BB64-4F45-9E41-3DBC5CF407A8}"/>
                </a:ext>
              </a:extLst>
            </p:cNvPr>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6898;p53">
              <a:extLst>
                <a:ext uri="{FF2B5EF4-FFF2-40B4-BE49-F238E27FC236}">
                  <a16:creationId xmlns:a16="http://schemas.microsoft.com/office/drawing/2014/main" id="{0221A9E5-1755-4FD5-8EE8-B99DBE802F1F}"/>
                </a:ext>
              </a:extLst>
            </p:cNvPr>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6899;p53">
              <a:extLst>
                <a:ext uri="{FF2B5EF4-FFF2-40B4-BE49-F238E27FC236}">
                  <a16:creationId xmlns:a16="http://schemas.microsoft.com/office/drawing/2014/main" id="{A26B65E0-3DA2-4DE4-84C4-584981826C59}"/>
                </a:ext>
              </a:extLst>
            </p:cNvPr>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6900;p53">
              <a:extLst>
                <a:ext uri="{FF2B5EF4-FFF2-40B4-BE49-F238E27FC236}">
                  <a16:creationId xmlns:a16="http://schemas.microsoft.com/office/drawing/2014/main" id="{8F48F630-91A4-43A9-928C-C79E489174B1}"/>
                </a:ext>
              </a:extLst>
            </p:cNvPr>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6901;p53">
              <a:extLst>
                <a:ext uri="{FF2B5EF4-FFF2-40B4-BE49-F238E27FC236}">
                  <a16:creationId xmlns:a16="http://schemas.microsoft.com/office/drawing/2014/main" id="{25D9E832-BFE8-42FE-84E6-9B08776FFE17}"/>
                </a:ext>
              </a:extLst>
            </p:cNvPr>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6902;p53">
              <a:extLst>
                <a:ext uri="{FF2B5EF4-FFF2-40B4-BE49-F238E27FC236}">
                  <a16:creationId xmlns:a16="http://schemas.microsoft.com/office/drawing/2014/main" id="{2B1B96CA-7DD6-4594-88A1-78CBCDC8C44F}"/>
                </a:ext>
              </a:extLst>
            </p:cNvPr>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6903;p53">
              <a:extLst>
                <a:ext uri="{FF2B5EF4-FFF2-40B4-BE49-F238E27FC236}">
                  <a16:creationId xmlns:a16="http://schemas.microsoft.com/office/drawing/2014/main" id="{82FA818E-3AAD-45F2-81EA-C75858046283}"/>
                </a:ext>
              </a:extLst>
            </p:cNvPr>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6904;p53">
              <a:extLst>
                <a:ext uri="{FF2B5EF4-FFF2-40B4-BE49-F238E27FC236}">
                  <a16:creationId xmlns:a16="http://schemas.microsoft.com/office/drawing/2014/main" id="{D491096F-A527-4214-9E09-76901B3E14D3}"/>
                </a:ext>
              </a:extLst>
            </p:cNvPr>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6905;p53">
              <a:extLst>
                <a:ext uri="{FF2B5EF4-FFF2-40B4-BE49-F238E27FC236}">
                  <a16:creationId xmlns:a16="http://schemas.microsoft.com/office/drawing/2014/main" id="{738A45E3-89C3-41F0-AA4F-145922BB80EF}"/>
                </a:ext>
              </a:extLst>
            </p:cNvPr>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6906;p53">
              <a:extLst>
                <a:ext uri="{FF2B5EF4-FFF2-40B4-BE49-F238E27FC236}">
                  <a16:creationId xmlns:a16="http://schemas.microsoft.com/office/drawing/2014/main" id="{5A111F66-1935-43CC-A438-B86A413C688C}"/>
                </a:ext>
              </a:extLst>
            </p:cNvPr>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6907;p53">
              <a:extLst>
                <a:ext uri="{FF2B5EF4-FFF2-40B4-BE49-F238E27FC236}">
                  <a16:creationId xmlns:a16="http://schemas.microsoft.com/office/drawing/2014/main" id="{838739B4-4A07-4E37-A60B-CC04273E7501}"/>
                </a:ext>
              </a:extLst>
            </p:cNvPr>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6908;p53">
              <a:extLst>
                <a:ext uri="{FF2B5EF4-FFF2-40B4-BE49-F238E27FC236}">
                  <a16:creationId xmlns:a16="http://schemas.microsoft.com/office/drawing/2014/main" id="{05061190-6DC2-43F4-9DC2-6A273C6F3741}"/>
                </a:ext>
              </a:extLst>
            </p:cNvPr>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6909;p53">
              <a:extLst>
                <a:ext uri="{FF2B5EF4-FFF2-40B4-BE49-F238E27FC236}">
                  <a16:creationId xmlns:a16="http://schemas.microsoft.com/office/drawing/2014/main" id="{9505325F-58F0-4D64-B555-686D553EEB78}"/>
                </a:ext>
              </a:extLst>
            </p:cNvPr>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6910;p53">
              <a:extLst>
                <a:ext uri="{FF2B5EF4-FFF2-40B4-BE49-F238E27FC236}">
                  <a16:creationId xmlns:a16="http://schemas.microsoft.com/office/drawing/2014/main" id="{C717735C-1741-4BC2-AA6C-E1A0F0B54DCB}"/>
                </a:ext>
              </a:extLst>
            </p:cNvPr>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6911;p53">
              <a:extLst>
                <a:ext uri="{FF2B5EF4-FFF2-40B4-BE49-F238E27FC236}">
                  <a16:creationId xmlns:a16="http://schemas.microsoft.com/office/drawing/2014/main" id="{A6C74E87-9998-4E8D-AC2D-8F9B22E07FBF}"/>
                </a:ext>
              </a:extLst>
            </p:cNvPr>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6912;p53">
              <a:extLst>
                <a:ext uri="{FF2B5EF4-FFF2-40B4-BE49-F238E27FC236}">
                  <a16:creationId xmlns:a16="http://schemas.microsoft.com/office/drawing/2014/main" id="{F0D647CE-A803-495E-B7EE-F31366E045CF}"/>
                </a:ext>
              </a:extLst>
            </p:cNvPr>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6913;p53">
              <a:extLst>
                <a:ext uri="{FF2B5EF4-FFF2-40B4-BE49-F238E27FC236}">
                  <a16:creationId xmlns:a16="http://schemas.microsoft.com/office/drawing/2014/main" id="{A1D040D8-2EA1-4558-A32E-0B15C2FEEAF4}"/>
                </a:ext>
              </a:extLst>
            </p:cNvPr>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6914;p53">
              <a:extLst>
                <a:ext uri="{FF2B5EF4-FFF2-40B4-BE49-F238E27FC236}">
                  <a16:creationId xmlns:a16="http://schemas.microsoft.com/office/drawing/2014/main" id="{4B622AD3-48D7-484E-B342-3481F9736A2E}"/>
                </a:ext>
              </a:extLst>
            </p:cNvPr>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6915;p53">
              <a:extLst>
                <a:ext uri="{FF2B5EF4-FFF2-40B4-BE49-F238E27FC236}">
                  <a16:creationId xmlns:a16="http://schemas.microsoft.com/office/drawing/2014/main" id="{33FB84E8-7C8E-4ABB-9E81-DD97365B23B7}"/>
                </a:ext>
              </a:extLst>
            </p:cNvPr>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6916;p53">
              <a:extLst>
                <a:ext uri="{FF2B5EF4-FFF2-40B4-BE49-F238E27FC236}">
                  <a16:creationId xmlns:a16="http://schemas.microsoft.com/office/drawing/2014/main" id="{90AA44F7-1F46-4D9A-BA0F-930370108754}"/>
                </a:ext>
              </a:extLst>
            </p:cNvPr>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6917;p53">
              <a:extLst>
                <a:ext uri="{FF2B5EF4-FFF2-40B4-BE49-F238E27FC236}">
                  <a16:creationId xmlns:a16="http://schemas.microsoft.com/office/drawing/2014/main" id="{E030D033-F513-48D3-9A8C-11E40FA32C54}"/>
                </a:ext>
              </a:extLst>
            </p:cNvPr>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6918;p53">
              <a:extLst>
                <a:ext uri="{FF2B5EF4-FFF2-40B4-BE49-F238E27FC236}">
                  <a16:creationId xmlns:a16="http://schemas.microsoft.com/office/drawing/2014/main" id="{7C76107F-18A7-44F8-908D-CABABC07DC75}"/>
                </a:ext>
              </a:extLst>
            </p:cNvPr>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6919;p53">
              <a:extLst>
                <a:ext uri="{FF2B5EF4-FFF2-40B4-BE49-F238E27FC236}">
                  <a16:creationId xmlns:a16="http://schemas.microsoft.com/office/drawing/2014/main" id="{126674F9-0EB2-49F4-850F-A61554564D66}"/>
                </a:ext>
              </a:extLst>
            </p:cNvPr>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6920;p53">
              <a:extLst>
                <a:ext uri="{FF2B5EF4-FFF2-40B4-BE49-F238E27FC236}">
                  <a16:creationId xmlns:a16="http://schemas.microsoft.com/office/drawing/2014/main" id="{789F1123-81A7-46E9-A8B6-880078C4C5C3}"/>
                </a:ext>
              </a:extLst>
            </p:cNvPr>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6921;p53">
              <a:extLst>
                <a:ext uri="{FF2B5EF4-FFF2-40B4-BE49-F238E27FC236}">
                  <a16:creationId xmlns:a16="http://schemas.microsoft.com/office/drawing/2014/main" id="{C9AE47C4-4AF5-4BA8-BB05-C768DC8B92C5}"/>
                </a:ext>
              </a:extLst>
            </p:cNvPr>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6922;p53">
              <a:extLst>
                <a:ext uri="{FF2B5EF4-FFF2-40B4-BE49-F238E27FC236}">
                  <a16:creationId xmlns:a16="http://schemas.microsoft.com/office/drawing/2014/main" id="{BBE6A45F-99D2-420A-9F22-DD7BF38B4DC8}"/>
                </a:ext>
              </a:extLst>
            </p:cNvPr>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6923;p53">
              <a:extLst>
                <a:ext uri="{FF2B5EF4-FFF2-40B4-BE49-F238E27FC236}">
                  <a16:creationId xmlns:a16="http://schemas.microsoft.com/office/drawing/2014/main" id="{E351CE38-BEC1-4BEA-B796-CF382A96CA59}"/>
                </a:ext>
              </a:extLst>
            </p:cNvPr>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6924;p53">
              <a:extLst>
                <a:ext uri="{FF2B5EF4-FFF2-40B4-BE49-F238E27FC236}">
                  <a16:creationId xmlns:a16="http://schemas.microsoft.com/office/drawing/2014/main" id="{2C97965D-EA03-4125-87BF-67E462868BA3}"/>
                </a:ext>
              </a:extLst>
            </p:cNvPr>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6925;p53">
              <a:extLst>
                <a:ext uri="{FF2B5EF4-FFF2-40B4-BE49-F238E27FC236}">
                  <a16:creationId xmlns:a16="http://schemas.microsoft.com/office/drawing/2014/main" id="{28CA94E8-5EE7-4516-B51C-E03996379737}"/>
                </a:ext>
              </a:extLst>
            </p:cNvPr>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6926;p53">
              <a:extLst>
                <a:ext uri="{FF2B5EF4-FFF2-40B4-BE49-F238E27FC236}">
                  <a16:creationId xmlns:a16="http://schemas.microsoft.com/office/drawing/2014/main" id="{F4770B16-A210-40D2-B8C7-024EAA538892}"/>
                </a:ext>
              </a:extLst>
            </p:cNvPr>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6927;p53">
              <a:extLst>
                <a:ext uri="{FF2B5EF4-FFF2-40B4-BE49-F238E27FC236}">
                  <a16:creationId xmlns:a16="http://schemas.microsoft.com/office/drawing/2014/main" id="{81F46B3E-9AA4-4170-9433-C93BB9384379}"/>
                </a:ext>
              </a:extLst>
            </p:cNvPr>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6928;p53">
              <a:extLst>
                <a:ext uri="{FF2B5EF4-FFF2-40B4-BE49-F238E27FC236}">
                  <a16:creationId xmlns:a16="http://schemas.microsoft.com/office/drawing/2014/main" id="{37D0C234-06A5-4013-B5A3-5B1CE1691413}"/>
                </a:ext>
              </a:extLst>
            </p:cNvPr>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6929;p53">
              <a:extLst>
                <a:ext uri="{FF2B5EF4-FFF2-40B4-BE49-F238E27FC236}">
                  <a16:creationId xmlns:a16="http://schemas.microsoft.com/office/drawing/2014/main" id="{BCB58E1D-B738-4988-B035-184209C409A0}"/>
                </a:ext>
              </a:extLst>
            </p:cNvPr>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6930;p53">
              <a:extLst>
                <a:ext uri="{FF2B5EF4-FFF2-40B4-BE49-F238E27FC236}">
                  <a16:creationId xmlns:a16="http://schemas.microsoft.com/office/drawing/2014/main" id="{0BB31F2D-E691-4AB6-8B91-CC996F00E775}"/>
                </a:ext>
              </a:extLst>
            </p:cNvPr>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6931;p53">
              <a:extLst>
                <a:ext uri="{FF2B5EF4-FFF2-40B4-BE49-F238E27FC236}">
                  <a16:creationId xmlns:a16="http://schemas.microsoft.com/office/drawing/2014/main" id="{DC49646B-1F31-4A21-9E48-D55E5517959B}"/>
                </a:ext>
              </a:extLst>
            </p:cNvPr>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6932;p53">
              <a:extLst>
                <a:ext uri="{FF2B5EF4-FFF2-40B4-BE49-F238E27FC236}">
                  <a16:creationId xmlns:a16="http://schemas.microsoft.com/office/drawing/2014/main" id="{6E419A90-9FC0-4A10-8239-4BD663CA8E0B}"/>
                </a:ext>
              </a:extLst>
            </p:cNvPr>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6933;p53">
              <a:extLst>
                <a:ext uri="{FF2B5EF4-FFF2-40B4-BE49-F238E27FC236}">
                  <a16:creationId xmlns:a16="http://schemas.microsoft.com/office/drawing/2014/main" id="{11D41C58-A7FB-4A83-AC24-0FE4B46D802F}"/>
                </a:ext>
              </a:extLst>
            </p:cNvPr>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6934;p53">
              <a:extLst>
                <a:ext uri="{FF2B5EF4-FFF2-40B4-BE49-F238E27FC236}">
                  <a16:creationId xmlns:a16="http://schemas.microsoft.com/office/drawing/2014/main" id="{5B4FE0EC-33A1-4B14-B392-DF02F017AB65}"/>
                </a:ext>
              </a:extLst>
            </p:cNvPr>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6935;p53">
              <a:extLst>
                <a:ext uri="{FF2B5EF4-FFF2-40B4-BE49-F238E27FC236}">
                  <a16:creationId xmlns:a16="http://schemas.microsoft.com/office/drawing/2014/main" id="{D5FC5DC4-76BD-4A8C-9736-9D6FB879596B}"/>
                </a:ext>
              </a:extLst>
            </p:cNvPr>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6936;p53">
              <a:extLst>
                <a:ext uri="{FF2B5EF4-FFF2-40B4-BE49-F238E27FC236}">
                  <a16:creationId xmlns:a16="http://schemas.microsoft.com/office/drawing/2014/main" id="{52E53EF8-4C7F-44BA-A021-4F90E94F95D0}"/>
                </a:ext>
              </a:extLst>
            </p:cNvPr>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6937;p53">
              <a:extLst>
                <a:ext uri="{FF2B5EF4-FFF2-40B4-BE49-F238E27FC236}">
                  <a16:creationId xmlns:a16="http://schemas.microsoft.com/office/drawing/2014/main" id="{8892FEF8-E10D-4A73-A83C-F48F8A837155}"/>
                </a:ext>
              </a:extLst>
            </p:cNvPr>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6938;p53">
              <a:extLst>
                <a:ext uri="{FF2B5EF4-FFF2-40B4-BE49-F238E27FC236}">
                  <a16:creationId xmlns:a16="http://schemas.microsoft.com/office/drawing/2014/main" id="{DF7C63A2-CF69-4804-A4A1-EB2BF0FDE599}"/>
                </a:ext>
              </a:extLst>
            </p:cNvPr>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6939;p53">
              <a:extLst>
                <a:ext uri="{FF2B5EF4-FFF2-40B4-BE49-F238E27FC236}">
                  <a16:creationId xmlns:a16="http://schemas.microsoft.com/office/drawing/2014/main" id="{60068DD7-C7D7-4923-9A3A-A690C1BE5404}"/>
                </a:ext>
              </a:extLst>
            </p:cNvPr>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6940;p53">
              <a:extLst>
                <a:ext uri="{FF2B5EF4-FFF2-40B4-BE49-F238E27FC236}">
                  <a16:creationId xmlns:a16="http://schemas.microsoft.com/office/drawing/2014/main" id="{49AD99AE-6840-4AEF-84A9-176CE5E391B3}"/>
                </a:ext>
              </a:extLst>
            </p:cNvPr>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6941;p53">
              <a:extLst>
                <a:ext uri="{FF2B5EF4-FFF2-40B4-BE49-F238E27FC236}">
                  <a16:creationId xmlns:a16="http://schemas.microsoft.com/office/drawing/2014/main" id="{52ED0429-B1FA-4C4B-A1AF-4DE7BC2E269F}"/>
                </a:ext>
              </a:extLst>
            </p:cNvPr>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6942;p53">
              <a:extLst>
                <a:ext uri="{FF2B5EF4-FFF2-40B4-BE49-F238E27FC236}">
                  <a16:creationId xmlns:a16="http://schemas.microsoft.com/office/drawing/2014/main" id="{5F527076-EC9E-45A6-8D26-82615410F085}"/>
                </a:ext>
              </a:extLst>
            </p:cNvPr>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6943;p53">
              <a:extLst>
                <a:ext uri="{FF2B5EF4-FFF2-40B4-BE49-F238E27FC236}">
                  <a16:creationId xmlns:a16="http://schemas.microsoft.com/office/drawing/2014/main" id="{D5D07093-E500-4728-BBB5-192A4C13A7D6}"/>
                </a:ext>
              </a:extLst>
            </p:cNvPr>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6944;p53">
              <a:extLst>
                <a:ext uri="{FF2B5EF4-FFF2-40B4-BE49-F238E27FC236}">
                  <a16:creationId xmlns:a16="http://schemas.microsoft.com/office/drawing/2014/main" id="{3AFA1EC6-BD0D-4506-8F53-801870123924}"/>
                </a:ext>
              </a:extLst>
            </p:cNvPr>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6945;p53">
              <a:extLst>
                <a:ext uri="{FF2B5EF4-FFF2-40B4-BE49-F238E27FC236}">
                  <a16:creationId xmlns:a16="http://schemas.microsoft.com/office/drawing/2014/main" id="{0CEAD250-F11F-4F64-969B-D52341BABFD0}"/>
                </a:ext>
              </a:extLst>
            </p:cNvPr>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6946;p53">
              <a:extLst>
                <a:ext uri="{FF2B5EF4-FFF2-40B4-BE49-F238E27FC236}">
                  <a16:creationId xmlns:a16="http://schemas.microsoft.com/office/drawing/2014/main" id="{BC8411D6-26FC-4A82-AFA4-61E71721D246}"/>
                </a:ext>
              </a:extLst>
            </p:cNvPr>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6947;p53">
              <a:extLst>
                <a:ext uri="{FF2B5EF4-FFF2-40B4-BE49-F238E27FC236}">
                  <a16:creationId xmlns:a16="http://schemas.microsoft.com/office/drawing/2014/main" id="{1D330A40-CE21-4794-8C0C-DE1DD9FA6309}"/>
                </a:ext>
              </a:extLst>
            </p:cNvPr>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6948;p53">
              <a:extLst>
                <a:ext uri="{FF2B5EF4-FFF2-40B4-BE49-F238E27FC236}">
                  <a16:creationId xmlns:a16="http://schemas.microsoft.com/office/drawing/2014/main" id="{4678AFEA-F8DD-4ADE-9F29-AAD741597E95}"/>
                </a:ext>
              </a:extLst>
            </p:cNvPr>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6949;p53">
              <a:extLst>
                <a:ext uri="{FF2B5EF4-FFF2-40B4-BE49-F238E27FC236}">
                  <a16:creationId xmlns:a16="http://schemas.microsoft.com/office/drawing/2014/main" id="{B8CF88F6-5D72-4A49-B8D0-32AD84DAD5F1}"/>
                </a:ext>
              </a:extLst>
            </p:cNvPr>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6950;p53">
              <a:extLst>
                <a:ext uri="{FF2B5EF4-FFF2-40B4-BE49-F238E27FC236}">
                  <a16:creationId xmlns:a16="http://schemas.microsoft.com/office/drawing/2014/main" id="{C1A95635-2A6B-433F-850B-4B9F87DC6EE0}"/>
                </a:ext>
              </a:extLst>
            </p:cNvPr>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6951;p53">
              <a:extLst>
                <a:ext uri="{FF2B5EF4-FFF2-40B4-BE49-F238E27FC236}">
                  <a16:creationId xmlns:a16="http://schemas.microsoft.com/office/drawing/2014/main" id="{F5AF768C-3A46-49B1-9398-2DBC3A7D67AA}"/>
                </a:ext>
              </a:extLst>
            </p:cNvPr>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6952;p53">
              <a:extLst>
                <a:ext uri="{FF2B5EF4-FFF2-40B4-BE49-F238E27FC236}">
                  <a16:creationId xmlns:a16="http://schemas.microsoft.com/office/drawing/2014/main" id="{86FBD9AF-9316-4893-A9EE-D165DCEC1107}"/>
                </a:ext>
              </a:extLst>
            </p:cNvPr>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6953;p53">
              <a:extLst>
                <a:ext uri="{FF2B5EF4-FFF2-40B4-BE49-F238E27FC236}">
                  <a16:creationId xmlns:a16="http://schemas.microsoft.com/office/drawing/2014/main" id="{2661664E-FC5A-486A-A6F5-598D9741FC13}"/>
                </a:ext>
              </a:extLst>
            </p:cNvPr>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6954;p53">
              <a:extLst>
                <a:ext uri="{FF2B5EF4-FFF2-40B4-BE49-F238E27FC236}">
                  <a16:creationId xmlns:a16="http://schemas.microsoft.com/office/drawing/2014/main" id="{E27DE4F7-915D-4F4E-BB96-EB429FCB3EE9}"/>
                </a:ext>
              </a:extLst>
            </p:cNvPr>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6955;p53">
              <a:extLst>
                <a:ext uri="{FF2B5EF4-FFF2-40B4-BE49-F238E27FC236}">
                  <a16:creationId xmlns:a16="http://schemas.microsoft.com/office/drawing/2014/main" id="{B08B9431-CA5E-4B07-9422-1FABF2A1DBD5}"/>
                </a:ext>
              </a:extLst>
            </p:cNvPr>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6956;p53">
              <a:extLst>
                <a:ext uri="{FF2B5EF4-FFF2-40B4-BE49-F238E27FC236}">
                  <a16:creationId xmlns:a16="http://schemas.microsoft.com/office/drawing/2014/main" id="{0DFDDBCB-65B0-4780-A734-116DE39EE9A0}"/>
                </a:ext>
              </a:extLst>
            </p:cNvPr>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6957;p53">
              <a:extLst>
                <a:ext uri="{FF2B5EF4-FFF2-40B4-BE49-F238E27FC236}">
                  <a16:creationId xmlns:a16="http://schemas.microsoft.com/office/drawing/2014/main" id="{43857B01-4E51-408D-8103-1BE80F964800}"/>
                </a:ext>
              </a:extLst>
            </p:cNvPr>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6958;p53">
              <a:extLst>
                <a:ext uri="{FF2B5EF4-FFF2-40B4-BE49-F238E27FC236}">
                  <a16:creationId xmlns:a16="http://schemas.microsoft.com/office/drawing/2014/main" id="{3212FAE6-7B0C-4DD9-A083-E2C783A9545E}"/>
                </a:ext>
              </a:extLst>
            </p:cNvPr>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6959;p53">
              <a:extLst>
                <a:ext uri="{FF2B5EF4-FFF2-40B4-BE49-F238E27FC236}">
                  <a16:creationId xmlns:a16="http://schemas.microsoft.com/office/drawing/2014/main" id="{AB18CE1F-F670-4FDB-B4DA-091F01215477}"/>
                </a:ext>
              </a:extLst>
            </p:cNvPr>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6960;p53">
              <a:extLst>
                <a:ext uri="{FF2B5EF4-FFF2-40B4-BE49-F238E27FC236}">
                  <a16:creationId xmlns:a16="http://schemas.microsoft.com/office/drawing/2014/main" id="{CF384F89-89DE-4089-BB70-844EF2623044}"/>
                </a:ext>
              </a:extLst>
            </p:cNvPr>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6961;p53">
              <a:extLst>
                <a:ext uri="{FF2B5EF4-FFF2-40B4-BE49-F238E27FC236}">
                  <a16:creationId xmlns:a16="http://schemas.microsoft.com/office/drawing/2014/main" id="{FDB2CFAA-66F6-495F-BF71-58DFD10F4BA4}"/>
                </a:ext>
              </a:extLst>
            </p:cNvPr>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6962;p53">
              <a:extLst>
                <a:ext uri="{FF2B5EF4-FFF2-40B4-BE49-F238E27FC236}">
                  <a16:creationId xmlns:a16="http://schemas.microsoft.com/office/drawing/2014/main" id="{389581BD-CAC9-4709-B69C-42430A60F3C8}"/>
                </a:ext>
              </a:extLst>
            </p:cNvPr>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6963;p53">
              <a:extLst>
                <a:ext uri="{FF2B5EF4-FFF2-40B4-BE49-F238E27FC236}">
                  <a16:creationId xmlns:a16="http://schemas.microsoft.com/office/drawing/2014/main" id="{3782BB53-C6F1-4F8E-8F5F-6A40B3B6C5C3}"/>
                </a:ext>
              </a:extLst>
            </p:cNvPr>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6964;p53">
              <a:extLst>
                <a:ext uri="{FF2B5EF4-FFF2-40B4-BE49-F238E27FC236}">
                  <a16:creationId xmlns:a16="http://schemas.microsoft.com/office/drawing/2014/main" id="{DAA7C141-2BED-4777-BD9B-22BC5FD3D69A}"/>
                </a:ext>
              </a:extLst>
            </p:cNvPr>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6965;p53">
              <a:extLst>
                <a:ext uri="{FF2B5EF4-FFF2-40B4-BE49-F238E27FC236}">
                  <a16:creationId xmlns:a16="http://schemas.microsoft.com/office/drawing/2014/main" id="{1E978CDE-6A6E-444F-AE26-582828C6E748}"/>
                </a:ext>
              </a:extLst>
            </p:cNvPr>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6966;p53">
              <a:extLst>
                <a:ext uri="{FF2B5EF4-FFF2-40B4-BE49-F238E27FC236}">
                  <a16:creationId xmlns:a16="http://schemas.microsoft.com/office/drawing/2014/main" id="{930A57B1-3069-48AF-A820-6D52200F3005}"/>
                </a:ext>
              </a:extLst>
            </p:cNvPr>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6967;p53">
              <a:extLst>
                <a:ext uri="{FF2B5EF4-FFF2-40B4-BE49-F238E27FC236}">
                  <a16:creationId xmlns:a16="http://schemas.microsoft.com/office/drawing/2014/main" id="{3E3628D2-C44F-44C6-B05A-97A89D79B3A1}"/>
                </a:ext>
              </a:extLst>
            </p:cNvPr>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6968;p53">
              <a:extLst>
                <a:ext uri="{FF2B5EF4-FFF2-40B4-BE49-F238E27FC236}">
                  <a16:creationId xmlns:a16="http://schemas.microsoft.com/office/drawing/2014/main" id="{10C67C78-8780-4CCF-84EC-61450171A88D}"/>
                </a:ext>
              </a:extLst>
            </p:cNvPr>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6969;p53">
              <a:extLst>
                <a:ext uri="{FF2B5EF4-FFF2-40B4-BE49-F238E27FC236}">
                  <a16:creationId xmlns:a16="http://schemas.microsoft.com/office/drawing/2014/main" id="{928D6379-31AB-4EE9-92EF-4BAA3C25362D}"/>
                </a:ext>
              </a:extLst>
            </p:cNvPr>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6970;p53">
              <a:extLst>
                <a:ext uri="{FF2B5EF4-FFF2-40B4-BE49-F238E27FC236}">
                  <a16:creationId xmlns:a16="http://schemas.microsoft.com/office/drawing/2014/main" id="{57875FB2-6AD4-47A6-B72D-53DF67A6A0B9}"/>
                </a:ext>
              </a:extLst>
            </p:cNvPr>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6971;p53">
              <a:extLst>
                <a:ext uri="{FF2B5EF4-FFF2-40B4-BE49-F238E27FC236}">
                  <a16:creationId xmlns:a16="http://schemas.microsoft.com/office/drawing/2014/main" id="{EC5E468C-4B73-427E-B3F8-B585CCB6ADE6}"/>
                </a:ext>
              </a:extLst>
            </p:cNvPr>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6972;p53">
              <a:extLst>
                <a:ext uri="{FF2B5EF4-FFF2-40B4-BE49-F238E27FC236}">
                  <a16:creationId xmlns:a16="http://schemas.microsoft.com/office/drawing/2014/main" id="{334948FF-4950-4D8A-A091-1BB75F42AC96}"/>
                </a:ext>
              </a:extLst>
            </p:cNvPr>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6973;p53">
              <a:extLst>
                <a:ext uri="{FF2B5EF4-FFF2-40B4-BE49-F238E27FC236}">
                  <a16:creationId xmlns:a16="http://schemas.microsoft.com/office/drawing/2014/main" id="{DA1CF779-2F5F-4889-8028-1FAA9785A246}"/>
                </a:ext>
              </a:extLst>
            </p:cNvPr>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6974;p53">
              <a:extLst>
                <a:ext uri="{FF2B5EF4-FFF2-40B4-BE49-F238E27FC236}">
                  <a16:creationId xmlns:a16="http://schemas.microsoft.com/office/drawing/2014/main" id="{D5996927-4B17-4282-8C8F-5C807E5DB546}"/>
                </a:ext>
              </a:extLst>
            </p:cNvPr>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6975;p53">
              <a:extLst>
                <a:ext uri="{FF2B5EF4-FFF2-40B4-BE49-F238E27FC236}">
                  <a16:creationId xmlns:a16="http://schemas.microsoft.com/office/drawing/2014/main" id="{6E30D4A9-CE84-4A08-8D77-EB4942D8E87F}"/>
                </a:ext>
              </a:extLst>
            </p:cNvPr>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6976;p53">
              <a:extLst>
                <a:ext uri="{FF2B5EF4-FFF2-40B4-BE49-F238E27FC236}">
                  <a16:creationId xmlns:a16="http://schemas.microsoft.com/office/drawing/2014/main" id="{B2C760A6-F086-435B-A2B8-9BF9D33B5169}"/>
                </a:ext>
              </a:extLst>
            </p:cNvPr>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6977;p53">
              <a:extLst>
                <a:ext uri="{FF2B5EF4-FFF2-40B4-BE49-F238E27FC236}">
                  <a16:creationId xmlns:a16="http://schemas.microsoft.com/office/drawing/2014/main" id="{66E7178F-29BC-459A-B48C-4962A465C3BA}"/>
                </a:ext>
              </a:extLst>
            </p:cNvPr>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6978;p53">
              <a:extLst>
                <a:ext uri="{FF2B5EF4-FFF2-40B4-BE49-F238E27FC236}">
                  <a16:creationId xmlns:a16="http://schemas.microsoft.com/office/drawing/2014/main" id="{DED7249D-D67C-40E8-84AD-CBA651D861EF}"/>
                </a:ext>
              </a:extLst>
            </p:cNvPr>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6979;p53">
              <a:extLst>
                <a:ext uri="{FF2B5EF4-FFF2-40B4-BE49-F238E27FC236}">
                  <a16:creationId xmlns:a16="http://schemas.microsoft.com/office/drawing/2014/main" id="{54DF9701-CEAE-4F2E-9B28-08FE3E016F9F}"/>
                </a:ext>
              </a:extLst>
            </p:cNvPr>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6980;p53">
              <a:extLst>
                <a:ext uri="{FF2B5EF4-FFF2-40B4-BE49-F238E27FC236}">
                  <a16:creationId xmlns:a16="http://schemas.microsoft.com/office/drawing/2014/main" id="{66BD3EBE-0288-42A5-AF38-9E2B834AB59E}"/>
                </a:ext>
              </a:extLst>
            </p:cNvPr>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6981;p53">
              <a:extLst>
                <a:ext uri="{FF2B5EF4-FFF2-40B4-BE49-F238E27FC236}">
                  <a16:creationId xmlns:a16="http://schemas.microsoft.com/office/drawing/2014/main" id="{D1D2AE08-9369-4452-AE78-A1F6FAE1DE2C}"/>
                </a:ext>
              </a:extLst>
            </p:cNvPr>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6982;p53">
              <a:extLst>
                <a:ext uri="{FF2B5EF4-FFF2-40B4-BE49-F238E27FC236}">
                  <a16:creationId xmlns:a16="http://schemas.microsoft.com/office/drawing/2014/main" id="{E1BFB5ED-B4E3-417A-92CC-29D6FD6A8B59}"/>
                </a:ext>
              </a:extLst>
            </p:cNvPr>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6983;p53">
              <a:extLst>
                <a:ext uri="{FF2B5EF4-FFF2-40B4-BE49-F238E27FC236}">
                  <a16:creationId xmlns:a16="http://schemas.microsoft.com/office/drawing/2014/main" id="{88FD4442-22A2-4420-8713-B94A7184F066}"/>
                </a:ext>
              </a:extLst>
            </p:cNvPr>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6984;p53">
              <a:extLst>
                <a:ext uri="{FF2B5EF4-FFF2-40B4-BE49-F238E27FC236}">
                  <a16:creationId xmlns:a16="http://schemas.microsoft.com/office/drawing/2014/main" id="{59BCE1BE-5A26-4D26-940F-BA801F06BB14}"/>
                </a:ext>
              </a:extLst>
            </p:cNvPr>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6985;p53">
              <a:extLst>
                <a:ext uri="{FF2B5EF4-FFF2-40B4-BE49-F238E27FC236}">
                  <a16:creationId xmlns:a16="http://schemas.microsoft.com/office/drawing/2014/main" id="{C45F4EEF-FF1E-4D66-84ED-C4976D6F02DA}"/>
                </a:ext>
              </a:extLst>
            </p:cNvPr>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6986;p53">
              <a:extLst>
                <a:ext uri="{FF2B5EF4-FFF2-40B4-BE49-F238E27FC236}">
                  <a16:creationId xmlns:a16="http://schemas.microsoft.com/office/drawing/2014/main" id="{8611B411-75E3-4888-A6F2-14940C82FAC1}"/>
                </a:ext>
              </a:extLst>
            </p:cNvPr>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6987;p53">
              <a:extLst>
                <a:ext uri="{FF2B5EF4-FFF2-40B4-BE49-F238E27FC236}">
                  <a16:creationId xmlns:a16="http://schemas.microsoft.com/office/drawing/2014/main" id="{990F382F-5048-48C0-B379-242B11E01277}"/>
                </a:ext>
              </a:extLst>
            </p:cNvPr>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6988;p53">
              <a:extLst>
                <a:ext uri="{FF2B5EF4-FFF2-40B4-BE49-F238E27FC236}">
                  <a16:creationId xmlns:a16="http://schemas.microsoft.com/office/drawing/2014/main" id="{FA882F88-A99A-4164-AE89-A8B5860706D5}"/>
                </a:ext>
              </a:extLst>
            </p:cNvPr>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6989;p53">
              <a:extLst>
                <a:ext uri="{FF2B5EF4-FFF2-40B4-BE49-F238E27FC236}">
                  <a16:creationId xmlns:a16="http://schemas.microsoft.com/office/drawing/2014/main" id="{631F7EDC-84BA-4F0E-9165-3032286B4422}"/>
                </a:ext>
              </a:extLst>
            </p:cNvPr>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6990;p53">
              <a:extLst>
                <a:ext uri="{FF2B5EF4-FFF2-40B4-BE49-F238E27FC236}">
                  <a16:creationId xmlns:a16="http://schemas.microsoft.com/office/drawing/2014/main" id="{0A13A4AA-1A7F-47BD-9626-265FEA5FF275}"/>
                </a:ext>
              </a:extLst>
            </p:cNvPr>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6991;p53">
              <a:extLst>
                <a:ext uri="{FF2B5EF4-FFF2-40B4-BE49-F238E27FC236}">
                  <a16:creationId xmlns:a16="http://schemas.microsoft.com/office/drawing/2014/main" id="{32B9263F-13C4-4050-93BD-9CCDC41D8407}"/>
                </a:ext>
              </a:extLst>
            </p:cNvPr>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6992;p53">
              <a:extLst>
                <a:ext uri="{FF2B5EF4-FFF2-40B4-BE49-F238E27FC236}">
                  <a16:creationId xmlns:a16="http://schemas.microsoft.com/office/drawing/2014/main" id="{BA954433-9F99-45DB-B6C8-4E2CB59005A6}"/>
                </a:ext>
              </a:extLst>
            </p:cNvPr>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6993;p53">
              <a:extLst>
                <a:ext uri="{FF2B5EF4-FFF2-40B4-BE49-F238E27FC236}">
                  <a16:creationId xmlns:a16="http://schemas.microsoft.com/office/drawing/2014/main" id="{2528EDE3-F23D-43DF-A257-2A826E79F1D1}"/>
                </a:ext>
              </a:extLst>
            </p:cNvPr>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6994;p53">
              <a:extLst>
                <a:ext uri="{FF2B5EF4-FFF2-40B4-BE49-F238E27FC236}">
                  <a16:creationId xmlns:a16="http://schemas.microsoft.com/office/drawing/2014/main" id="{B1675BDA-9171-4239-B315-2869EE2C1620}"/>
                </a:ext>
              </a:extLst>
            </p:cNvPr>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6995;p53">
              <a:extLst>
                <a:ext uri="{FF2B5EF4-FFF2-40B4-BE49-F238E27FC236}">
                  <a16:creationId xmlns:a16="http://schemas.microsoft.com/office/drawing/2014/main" id="{014575DB-53F0-4B2A-A7AC-2B2DDEDA3AB5}"/>
                </a:ext>
              </a:extLst>
            </p:cNvPr>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6996;p53">
              <a:extLst>
                <a:ext uri="{FF2B5EF4-FFF2-40B4-BE49-F238E27FC236}">
                  <a16:creationId xmlns:a16="http://schemas.microsoft.com/office/drawing/2014/main" id="{D86BDD4D-B95A-4BAE-98FC-1FF91A349D59}"/>
                </a:ext>
              </a:extLst>
            </p:cNvPr>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6997;p53">
              <a:extLst>
                <a:ext uri="{FF2B5EF4-FFF2-40B4-BE49-F238E27FC236}">
                  <a16:creationId xmlns:a16="http://schemas.microsoft.com/office/drawing/2014/main" id="{EB2CC02C-6C34-42BB-94BC-290EA2768208}"/>
                </a:ext>
              </a:extLst>
            </p:cNvPr>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6998;p53">
              <a:extLst>
                <a:ext uri="{FF2B5EF4-FFF2-40B4-BE49-F238E27FC236}">
                  <a16:creationId xmlns:a16="http://schemas.microsoft.com/office/drawing/2014/main" id="{E4DF2636-B5C6-435C-B136-6D134089D6D7}"/>
                </a:ext>
              </a:extLst>
            </p:cNvPr>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6999;p53">
              <a:extLst>
                <a:ext uri="{FF2B5EF4-FFF2-40B4-BE49-F238E27FC236}">
                  <a16:creationId xmlns:a16="http://schemas.microsoft.com/office/drawing/2014/main" id="{768FE81E-7A62-4EA1-B23E-EB8A28A76F24}"/>
                </a:ext>
              </a:extLst>
            </p:cNvPr>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7000;p53">
              <a:extLst>
                <a:ext uri="{FF2B5EF4-FFF2-40B4-BE49-F238E27FC236}">
                  <a16:creationId xmlns:a16="http://schemas.microsoft.com/office/drawing/2014/main" id="{C84FE22F-EE37-4737-9478-6C615C7E63B5}"/>
                </a:ext>
              </a:extLst>
            </p:cNvPr>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7001;p53">
              <a:extLst>
                <a:ext uri="{FF2B5EF4-FFF2-40B4-BE49-F238E27FC236}">
                  <a16:creationId xmlns:a16="http://schemas.microsoft.com/office/drawing/2014/main" id="{061BE29C-A6D0-4664-802B-630EA69C0351}"/>
                </a:ext>
              </a:extLst>
            </p:cNvPr>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7002;p53">
              <a:extLst>
                <a:ext uri="{FF2B5EF4-FFF2-40B4-BE49-F238E27FC236}">
                  <a16:creationId xmlns:a16="http://schemas.microsoft.com/office/drawing/2014/main" id="{987759CB-B504-4B46-9E70-BADE94F8F6EF}"/>
                </a:ext>
              </a:extLst>
            </p:cNvPr>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7003;p53">
              <a:extLst>
                <a:ext uri="{FF2B5EF4-FFF2-40B4-BE49-F238E27FC236}">
                  <a16:creationId xmlns:a16="http://schemas.microsoft.com/office/drawing/2014/main" id="{941261F7-BED9-4413-A8C1-C74F938C6022}"/>
                </a:ext>
              </a:extLst>
            </p:cNvPr>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7004;p53">
              <a:extLst>
                <a:ext uri="{FF2B5EF4-FFF2-40B4-BE49-F238E27FC236}">
                  <a16:creationId xmlns:a16="http://schemas.microsoft.com/office/drawing/2014/main" id="{A030D0CA-F04B-4FC9-B4FE-C6975F8607A4}"/>
                </a:ext>
              </a:extLst>
            </p:cNvPr>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7005;p53">
              <a:extLst>
                <a:ext uri="{FF2B5EF4-FFF2-40B4-BE49-F238E27FC236}">
                  <a16:creationId xmlns:a16="http://schemas.microsoft.com/office/drawing/2014/main" id="{C740CC72-7369-4973-BB2D-BCEABEB67BE0}"/>
                </a:ext>
              </a:extLst>
            </p:cNvPr>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7006;p53">
              <a:extLst>
                <a:ext uri="{FF2B5EF4-FFF2-40B4-BE49-F238E27FC236}">
                  <a16:creationId xmlns:a16="http://schemas.microsoft.com/office/drawing/2014/main" id="{73BFA6E2-877C-44A1-8040-D08C1B60296C}"/>
                </a:ext>
              </a:extLst>
            </p:cNvPr>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7007;p53">
              <a:extLst>
                <a:ext uri="{FF2B5EF4-FFF2-40B4-BE49-F238E27FC236}">
                  <a16:creationId xmlns:a16="http://schemas.microsoft.com/office/drawing/2014/main" id="{B5D39B5B-5F53-4A2A-B86F-BFB8CF93EA04}"/>
                </a:ext>
              </a:extLst>
            </p:cNvPr>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7008;p53">
              <a:extLst>
                <a:ext uri="{FF2B5EF4-FFF2-40B4-BE49-F238E27FC236}">
                  <a16:creationId xmlns:a16="http://schemas.microsoft.com/office/drawing/2014/main" id="{18F6B1D4-8AAB-4A7A-A574-937AD2716F9D}"/>
                </a:ext>
              </a:extLst>
            </p:cNvPr>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7009;p53">
              <a:extLst>
                <a:ext uri="{FF2B5EF4-FFF2-40B4-BE49-F238E27FC236}">
                  <a16:creationId xmlns:a16="http://schemas.microsoft.com/office/drawing/2014/main" id="{B8C3B645-AF1E-4C0D-A266-49F951DAB4B2}"/>
                </a:ext>
              </a:extLst>
            </p:cNvPr>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7010;p53">
              <a:extLst>
                <a:ext uri="{FF2B5EF4-FFF2-40B4-BE49-F238E27FC236}">
                  <a16:creationId xmlns:a16="http://schemas.microsoft.com/office/drawing/2014/main" id="{4CDB0957-CBC3-44C3-87E6-DB4864DFD25E}"/>
                </a:ext>
              </a:extLst>
            </p:cNvPr>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7011;p53">
              <a:extLst>
                <a:ext uri="{FF2B5EF4-FFF2-40B4-BE49-F238E27FC236}">
                  <a16:creationId xmlns:a16="http://schemas.microsoft.com/office/drawing/2014/main" id="{9DD56899-3413-4756-9C9B-ED748BD9A1DE}"/>
                </a:ext>
              </a:extLst>
            </p:cNvPr>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7012;p53">
              <a:extLst>
                <a:ext uri="{FF2B5EF4-FFF2-40B4-BE49-F238E27FC236}">
                  <a16:creationId xmlns:a16="http://schemas.microsoft.com/office/drawing/2014/main" id="{FCB7C33D-6292-4041-934B-D8F0605FB815}"/>
                </a:ext>
              </a:extLst>
            </p:cNvPr>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7013;p53">
              <a:extLst>
                <a:ext uri="{FF2B5EF4-FFF2-40B4-BE49-F238E27FC236}">
                  <a16:creationId xmlns:a16="http://schemas.microsoft.com/office/drawing/2014/main" id="{DE28746C-FA51-439B-A57C-655A1B5503A8}"/>
                </a:ext>
              </a:extLst>
            </p:cNvPr>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7014;p53">
              <a:extLst>
                <a:ext uri="{FF2B5EF4-FFF2-40B4-BE49-F238E27FC236}">
                  <a16:creationId xmlns:a16="http://schemas.microsoft.com/office/drawing/2014/main" id="{F7F1BA7D-5420-4097-A443-B7BD67EA36D8}"/>
                </a:ext>
              </a:extLst>
            </p:cNvPr>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7015;p53">
              <a:extLst>
                <a:ext uri="{FF2B5EF4-FFF2-40B4-BE49-F238E27FC236}">
                  <a16:creationId xmlns:a16="http://schemas.microsoft.com/office/drawing/2014/main" id="{A58B0085-F319-491A-80CE-18F0F43BE796}"/>
                </a:ext>
              </a:extLst>
            </p:cNvPr>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7016;p53">
              <a:extLst>
                <a:ext uri="{FF2B5EF4-FFF2-40B4-BE49-F238E27FC236}">
                  <a16:creationId xmlns:a16="http://schemas.microsoft.com/office/drawing/2014/main" id="{29FB9804-3230-4213-84BB-6B64E842305F}"/>
                </a:ext>
              </a:extLst>
            </p:cNvPr>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7017;p53">
              <a:extLst>
                <a:ext uri="{FF2B5EF4-FFF2-40B4-BE49-F238E27FC236}">
                  <a16:creationId xmlns:a16="http://schemas.microsoft.com/office/drawing/2014/main" id="{7C64E897-5EF1-4FE0-81DE-0A7A198F6C77}"/>
                </a:ext>
              </a:extLst>
            </p:cNvPr>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7018;p53">
              <a:extLst>
                <a:ext uri="{FF2B5EF4-FFF2-40B4-BE49-F238E27FC236}">
                  <a16:creationId xmlns:a16="http://schemas.microsoft.com/office/drawing/2014/main" id="{EB750793-75CD-4A11-AA74-0ADCACF4A9BC}"/>
                </a:ext>
              </a:extLst>
            </p:cNvPr>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7019;p53">
              <a:extLst>
                <a:ext uri="{FF2B5EF4-FFF2-40B4-BE49-F238E27FC236}">
                  <a16:creationId xmlns:a16="http://schemas.microsoft.com/office/drawing/2014/main" id="{B9AA8357-3898-44D6-933E-79A58B495AC6}"/>
                </a:ext>
              </a:extLst>
            </p:cNvPr>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7020;p53">
              <a:extLst>
                <a:ext uri="{FF2B5EF4-FFF2-40B4-BE49-F238E27FC236}">
                  <a16:creationId xmlns:a16="http://schemas.microsoft.com/office/drawing/2014/main" id="{138B2E73-8507-448C-A6BB-386009301724}"/>
                </a:ext>
              </a:extLst>
            </p:cNvPr>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7021;p53">
              <a:extLst>
                <a:ext uri="{FF2B5EF4-FFF2-40B4-BE49-F238E27FC236}">
                  <a16:creationId xmlns:a16="http://schemas.microsoft.com/office/drawing/2014/main" id="{965DD300-C3F2-430C-9009-0D952132D0AC}"/>
                </a:ext>
              </a:extLst>
            </p:cNvPr>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7022;p53">
              <a:extLst>
                <a:ext uri="{FF2B5EF4-FFF2-40B4-BE49-F238E27FC236}">
                  <a16:creationId xmlns:a16="http://schemas.microsoft.com/office/drawing/2014/main" id="{41795555-403B-40C2-BE7E-902794B3A822}"/>
                </a:ext>
              </a:extLst>
            </p:cNvPr>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7023;p53">
              <a:extLst>
                <a:ext uri="{FF2B5EF4-FFF2-40B4-BE49-F238E27FC236}">
                  <a16:creationId xmlns:a16="http://schemas.microsoft.com/office/drawing/2014/main" id="{98DF5D8E-F132-495D-95B9-1A58BBBFCDF4}"/>
                </a:ext>
              </a:extLst>
            </p:cNvPr>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7024;p53">
              <a:extLst>
                <a:ext uri="{FF2B5EF4-FFF2-40B4-BE49-F238E27FC236}">
                  <a16:creationId xmlns:a16="http://schemas.microsoft.com/office/drawing/2014/main" id="{B4484103-CBFE-4844-9D10-30D971B37B68}"/>
                </a:ext>
              </a:extLst>
            </p:cNvPr>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7025;p53">
              <a:extLst>
                <a:ext uri="{FF2B5EF4-FFF2-40B4-BE49-F238E27FC236}">
                  <a16:creationId xmlns:a16="http://schemas.microsoft.com/office/drawing/2014/main" id="{83C9E1CA-A9FA-49A5-AD3A-F824A9357DA7}"/>
                </a:ext>
              </a:extLst>
            </p:cNvPr>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7026;p53">
              <a:extLst>
                <a:ext uri="{FF2B5EF4-FFF2-40B4-BE49-F238E27FC236}">
                  <a16:creationId xmlns:a16="http://schemas.microsoft.com/office/drawing/2014/main" id="{C0909712-73AC-418A-BA38-748156955020}"/>
                </a:ext>
              </a:extLst>
            </p:cNvPr>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7027;p53">
              <a:extLst>
                <a:ext uri="{FF2B5EF4-FFF2-40B4-BE49-F238E27FC236}">
                  <a16:creationId xmlns:a16="http://schemas.microsoft.com/office/drawing/2014/main" id="{0F097E61-620C-4AE9-A600-E4F5A3CA2E38}"/>
                </a:ext>
              </a:extLst>
            </p:cNvPr>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7028;p53">
              <a:extLst>
                <a:ext uri="{FF2B5EF4-FFF2-40B4-BE49-F238E27FC236}">
                  <a16:creationId xmlns:a16="http://schemas.microsoft.com/office/drawing/2014/main" id="{C018AB18-BC32-425B-9D9A-61753A74AB95}"/>
                </a:ext>
              </a:extLst>
            </p:cNvPr>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7029;p53">
              <a:extLst>
                <a:ext uri="{FF2B5EF4-FFF2-40B4-BE49-F238E27FC236}">
                  <a16:creationId xmlns:a16="http://schemas.microsoft.com/office/drawing/2014/main" id="{B5766783-3D07-43AA-AFCD-932C97539399}"/>
                </a:ext>
              </a:extLst>
            </p:cNvPr>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7030;p53">
              <a:extLst>
                <a:ext uri="{FF2B5EF4-FFF2-40B4-BE49-F238E27FC236}">
                  <a16:creationId xmlns:a16="http://schemas.microsoft.com/office/drawing/2014/main" id="{B684202E-581D-4E0F-9856-29CE71D3D13E}"/>
                </a:ext>
              </a:extLst>
            </p:cNvPr>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7031;p53">
              <a:extLst>
                <a:ext uri="{FF2B5EF4-FFF2-40B4-BE49-F238E27FC236}">
                  <a16:creationId xmlns:a16="http://schemas.microsoft.com/office/drawing/2014/main" id="{EAB71F06-D19B-4F3C-B2D3-6925200E4CFA}"/>
                </a:ext>
              </a:extLst>
            </p:cNvPr>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7032;p53">
              <a:extLst>
                <a:ext uri="{FF2B5EF4-FFF2-40B4-BE49-F238E27FC236}">
                  <a16:creationId xmlns:a16="http://schemas.microsoft.com/office/drawing/2014/main" id="{BF39DF2B-3667-4A9F-8903-62AD85A9B53C}"/>
                </a:ext>
              </a:extLst>
            </p:cNvPr>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7033;p53">
              <a:extLst>
                <a:ext uri="{FF2B5EF4-FFF2-40B4-BE49-F238E27FC236}">
                  <a16:creationId xmlns:a16="http://schemas.microsoft.com/office/drawing/2014/main" id="{F86E9681-440B-403A-BBC1-E8DB90C0EA5D}"/>
                </a:ext>
              </a:extLst>
            </p:cNvPr>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7034;p53">
              <a:extLst>
                <a:ext uri="{FF2B5EF4-FFF2-40B4-BE49-F238E27FC236}">
                  <a16:creationId xmlns:a16="http://schemas.microsoft.com/office/drawing/2014/main" id="{768A1DFE-2BEE-4B68-AD62-4DA1F6E9DA04}"/>
                </a:ext>
              </a:extLst>
            </p:cNvPr>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7035;p53">
              <a:extLst>
                <a:ext uri="{FF2B5EF4-FFF2-40B4-BE49-F238E27FC236}">
                  <a16:creationId xmlns:a16="http://schemas.microsoft.com/office/drawing/2014/main" id="{77DEB8EA-B645-45F6-AC89-6EE854666CF7}"/>
                </a:ext>
              </a:extLst>
            </p:cNvPr>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7036;p53">
              <a:extLst>
                <a:ext uri="{FF2B5EF4-FFF2-40B4-BE49-F238E27FC236}">
                  <a16:creationId xmlns:a16="http://schemas.microsoft.com/office/drawing/2014/main" id="{7635319E-7CCD-4AC4-A544-7A3FAA54AE2E}"/>
                </a:ext>
              </a:extLst>
            </p:cNvPr>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7037;p53">
              <a:extLst>
                <a:ext uri="{FF2B5EF4-FFF2-40B4-BE49-F238E27FC236}">
                  <a16:creationId xmlns:a16="http://schemas.microsoft.com/office/drawing/2014/main" id="{72312250-544B-46B0-85FC-00157AEC5EEB}"/>
                </a:ext>
              </a:extLst>
            </p:cNvPr>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7038;p53">
              <a:extLst>
                <a:ext uri="{FF2B5EF4-FFF2-40B4-BE49-F238E27FC236}">
                  <a16:creationId xmlns:a16="http://schemas.microsoft.com/office/drawing/2014/main" id="{F3EBFF9F-425C-4F1A-A1A8-BAC185437071}"/>
                </a:ext>
              </a:extLst>
            </p:cNvPr>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7039;p53">
              <a:extLst>
                <a:ext uri="{FF2B5EF4-FFF2-40B4-BE49-F238E27FC236}">
                  <a16:creationId xmlns:a16="http://schemas.microsoft.com/office/drawing/2014/main" id="{E8A05089-E46C-408A-A10E-164FDAD4A3E0}"/>
                </a:ext>
              </a:extLst>
            </p:cNvPr>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7040;p53">
              <a:extLst>
                <a:ext uri="{FF2B5EF4-FFF2-40B4-BE49-F238E27FC236}">
                  <a16:creationId xmlns:a16="http://schemas.microsoft.com/office/drawing/2014/main" id="{2EE5E445-4DCC-4DCA-877E-9599FC3D1F1D}"/>
                </a:ext>
              </a:extLst>
            </p:cNvPr>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7041;p53">
              <a:extLst>
                <a:ext uri="{FF2B5EF4-FFF2-40B4-BE49-F238E27FC236}">
                  <a16:creationId xmlns:a16="http://schemas.microsoft.com/office/drawing/2014/main" id="{DA877C80-6B12-46C5-BCBB-8877665D33AD}"/>
                </a:ext>
              </a:extLst>
            </p:cNvPr>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7042;p53">
              <a:extLst>
                <a:ext uri="{FF2B5EF4-FFF2-40B4-BE49-F238E27FC236}">
                  <a16:creationId xmlns:a16="http://schemas.microsoft.com/office/drawing/2014/main" id="{346681FC-FD47-47ED-A003-78CB1DC1C563}"/>
                </a:ext>
              </a:extLst>
            </p:cNvPr>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7043;p53">
              <a:extLst>
                <a:ext uri="{FF2B5EF4-FFF2-40B4-BE49-F238E27FC236}">
                  <a16:creationId xmlns:a16="http://schemas.microsoft.com/office/drawing/2014/main" id="{4CF57B2F-688A-449F-9843-CE4D15DF7E60}"/>
                </a:ext>
              </a:extLst>
            </p:cNvPr>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7044;p53">
              <a:extLst>
                <a:ext uri="{FF2B5EF4-FFF2-40B4-BE49-F238E27FC236}">
                  <a16:creationId xmlns:a16="http://schemas.microsoft.com/office/drawing/2014/main" id="{2031B5CB-36C5-48E4-9851-5C340A0F3E26}"/>
                </a:ext>
              </a:extLst>
            </p:cNvPr>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7045;p53">
              <a:extLst>
                <a:ext uri="{FF2B5EF4-FFF2-40B4-BE49-F238E27FC236}">
                  <a16:creationId xmlns:a16="http://schemas.microsoft.com/office/drawing/2014/main" id="{410D5700-D151-4483-A1E3-AE37A39AC272}"/>
                </a:ext>
              </a:extLst>
            </p:cNvPr>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7046;p53">
              <a:extLst>
                <a:ext uri="{FF2B5EF4-FFF2-40B4-BE49-F238E27FC236}">
                  <a16:creationId xmlns:a16="http://schemas.microsoft.com/office/drawing/2014/main" id="{EF8EB104-081E-4C5F-B3C5-CB9212851B79}"/>
                </a:ext>
              </a:extLst>
            </p:cNvPr>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7047;p53">
              <a:extLst>
                <a:ext uri="{FF2B5EF4-FFF2-40B4-BE49-F238E27FC236}">
                  <a16:creationId xmlns:a16="http://schemas.microsoft.com/office/drawing/2014/main" id="{AB770BF6-A3EC-4293-9C52-CFEDD04951B1}"/>
                </a:ext>
              </a:extLst>
            </p:cNvPr>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7048;p53">
              <a:extLst>
                <a:ext uri="{FF2B5EF4-FFF2-40B4-BE49-F238E27FC236}">
                  <a16:creationId xmlns:a16="http://schemas.microsoft.com/office/drawing/2014/main" id="{15D596E0-A127-4933-804B-B464F55606BE}"/>
                </a:ext>
              </a:extLst>
            </p:cNvPr>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7049;p53">
              <a:extLst>
                <a:ext uri="{FF2B5EF4-FFF2-40B4-BE49-F238E27FC236}">
                  <a16:creationId xmlns:a16="http://schemas.microsoft.com/office/drawing/2014/main" id="{A9398FE9-6C68-4537-BA25-6BE2C6727878}"/>
                </a:ext>
              </a:extLst>
            </p:cNvPr>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7050;p53">
              <a:extLst>
                <a:ext uri="{FF2B5EF4-FFF2-40B4-BE49-F238E27FC236}">
                  <a16:creationId xmlns:a16="http://schemas.microsoft.com/office/drawing/2014/main" id="{C6728294-FF7D-44E1-A177-5970BEF107BF}"/>
                </a:ext>
              </a:extLst>
            </p:cNvPr>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7051;p53">
              <a:extLst>
                <a:ext uri="{FF2B5EF4-FFF2-40B4-BE49-F238E27FC236}">
                  <a16:creationId xmlns:a16="http://schemas.microsoft.com/office/drawing/2014/main" id="{69FDE3D6-ACE7-4DA7-B507-56BE75DFB7EA}"/>
                </a:ext>
              </a:extLst>
            </p:cNvPr>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7052;p53">
              <a:extLst>
                <a:ext uri="{FF2B5EF4-FFF2-40B4-BE49-F238E27FC236}">
                  <a16:creationId xmlns:a16="http://schemas.microsoft.com/office/drawing/2014/main" id="{488102EB-BE50-4174-8D4D-5CE1131BAC2A}"/>
                </a:ext>
              </a:extLst>
            </p:cNvPr>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7053;p53">
              <a:extLst>
                <a:ext uri="{FF2B5EF4-FFF2-40B4-BE49-F238E27FC236}">
                  <a16:creationId xmlns:a16="http://schemas.microsoft.com/office/drawing/2014/main" id="{206A00E9-095E-4749-8DE7-2FB078126F41}"/>
                </a:ext>
              </a:extLst>
            </p:cNvPr>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7054;p53">
              <a:extLst>
                <a:ext uri="{FF2B5EF4-FFF2-40B4-BE49-F238E27FC236}">
                  <a16:creationId xmlns:a16="http://schemas.microsoft.com/office/drawing/2014/main" id="{8030FD84-307B-44EE-9605-09F3930A497D}"/>
                </a:ext>
              </a:extLst>
            </p:cNvPr>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7055;p53">
              <a:extLst>
                <a:ext uri="{FF2B5EF4-FFF2-40B4-BE49-F238E27FC236}">
                  <a16:creationId xmlns:a16="http://schemas.microsoft.com/office/drawing/2014/main" id="{22EB4F83-94E2-479E-BC06-9F8B5FF39ABB}"/>
                </a:ext>
              </a:extLst>
            </p:cNvPr>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7056;p53">
              <a:extLst>
                <a:ext uri="{FF2B5EF4-FFF2-40B4-BE49-F238E27FC236}">
                  <a16:creationId xmlns:a16="http://schemas.microsoft.com/office/drawing/2014/main" id="{6FCC50F8-ADEA-468A-BC0E-3DA2D5E3073D}"/>
                </a:ext>
              </a:extLst>
            </p:cNvPr>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7057;p53">
              <a:extLst>
                <a:ext uri="{FF2B5EF4-FFF2-40B4-BE49-F238E27FC236}">
                  <a16:creationId xmlns:a16="http://schemas.microsoft.com/office/drawing/2014/main" id="{BDFEBCDB-BF0D-413C-9F7A-C4AA18F62870}"/>
                </a:ext>
              </a:extLst>
            </p:cNvPr>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7058;p53">
              <a:extLst>
                <a:ext uri="{FF2B5EF4-FFF2-40B4-BE49-F238E27FC236}">
                  <a16:creationId xmlns:a16="http://schemas.microsoft.com/office/drawing/2014/main" id="{F26E8C67-9386-458E-875A-8645521082AE}"/>
                </a:ext>
              </a:extLst>
            </p:cNvPr>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7059;p53">
              <a:extLst>
                <a:ext uri="{FF2B5EF4-FFF2-40B4-BE49-F238E27FC236}">
                  <a16:creationId xmlns:a16="http://schemas.microsoft.com/office/drawing/2014/main" id="{29F17E8C-F38B-453C-8023-B500FFF43BD6}"/>
                </a:ext>
              </a:extLst>
            </p:cNvPr>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7060;p53">
              <a:extLst>
                <a:ext uri="{FF2B5EF4-FFF2-40B4-BE49-F238E27FC236}">
                  <a16:creationId xmlns:a16="http://schemas.microsoft.com/office/drawing/2014/main" id="{B2D570EA-67C8-470F-A6AA-921D758E44C0}"/>
                </a:ext>
              </a:extLst>
            </p:cNvPr>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7061;p53">
              <a:extLst>
                <a:ext uri="{FF2B5EF4-FFF2-40B4-BE49-F238E27FC236}">
                  <a16:creationId xmlns:a16="http://schemas.microsoft.com/office/drawing/2014/main" id="{D34030C2-F688-42FB-B8B3-80016A378A8B}"/>
                </a:ext>
              </a:extLst>
            </p:cNvPr>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7062;p53">
              <a:extLst>
                <a:ext uri="{FF2B5EF4-FFF2-40B4-BE49-F238E27FC236}">
                  <a16:creationId xmlns:a16="http://schemas.microsoft.com/office/drawing/2014/main" id="{94250F38-01AE-438B-8421-1A819F17C4FC}"/>
                </a:ext>
              </a:extLst>
            </p:cNvPr>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7063;p53">
              <a:extLst>
                <a:ext uri="{FF2B5EF4-FFF2-40B4-BE49-F238E27FC236}">
                  <a16:creationId xmlns:a16="http://schemas.microsoft.com/office/drawing/2014/main" id="{4CCC7944-A460-4C93-B0F6-1BB08ACDD9C2}"/>
                </a:ext>
              </a:extLst>
            </p:cNvPr>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7064;p53">
              <a:extLst>
                <a:ext uri="{FF2B5EF4-FFF2-40B4-BE49-F238E27FC236}">
                  <a16:creationId xmlns:a16="http://schemas.microsoft.com/office/drawing/2014/main" id="{68BB7C6C-6CC2-41C5-98CB-9F8C9B6B3161}"/>
                </a:ext>
              </a:extLst>
            </p:cNvPr>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7065;p53">
              <a:extLst>
                <a:ext uri="{FF2B5EF4-FFF2-40B4-BE49-F238E27FC236}">
                  <a16:creationId xmlns:a16="http://schemas.microsoft.com/office/drawing/2014/main" id="{2A44A33C-43A8-4A14-9BFD-4493B70C1CB0}"/>
                </a:ext>
              </a:extLst>
            </p:cNvPr>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7066;p53">
              <a:extLst>
                <a:ext uri="{FF2B5EF4-FFF2-40B4-BE49-F238E27FC236}">
                  <a16:creationId xmlns:a16="http://schemas.microsoft.com/office/drawing/2014/main" id="{CC520A3E-5A49-4529-91E2-562039E94FF5}"/>
                </a:ext>
              </a:extLst>
            </p:cNvPr>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7067;p53">
              <a:extLst>
                <a:ext uri="{FF2B5EF4-FFF2-40B4-BE49-F238E27FC236}">
                  <a16:creationId xmlns:a16="http://schemas.microsoft.com/office/drawing/2014/main" id="{416088D0-82C1-468E-9812-5165DC6C4616}"/>
                </a:ext>
              </a:extLst>
            </p:cNvPr>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7068;p53">
              <a:extLst>
                <a:ext uri="{FF2B5EF4-FFF2-40B4-BE49-F238E27FC236}">
                  <a16:creationId xmlns:a16="http://schemas.microsoft.com/office/drawing/2014/main" id="{BE0A4E81-514E-49FF-827E-18E9A2BC67D9}"/>
                </a:ext>
              </a:extLst>
            </p:cNvPr>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7069;p53">
              <a:extLst>
                <a:ext uri="{FF2B5EF4-FFF2-40B4-BE49-F238E27FC236}">
                  <a16:creationId xmlns:a16="http://schemas.microsoft.com/office/drawing/2014/main" id="{414AC808-654A-4951-B8AE-1498E257AA1C}"/>
                </a:ext>
              </a:extLst>
            </p:cNvPr>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7070;p53">
              <a:extLst>
                <a:ext uri="{FF2B5EF4-FFF2-40B4-BE49-F238E27FC236}">
                  <a16:creationId xmlns:a16="http://schemas.microsoft.com/office/drawing/2014/main" id="{73F3F42B-13AE-4E31-98E1-721D1F8BB154}"/>
                </a:ext>
              </a:extLst>
            </p:cNvPr>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7071;p53">
              <a:extLst>
                <a:ext uri="{FF2B5EF4-FFF2-40B4-BE49-F238E27FC236}">
                  <a16:creationId xmlns:a16="http://schemas.microsoft.com/office/drawing/2014/main" id="{77A2B0A6-005B-4D29-BB39-630F03D0B4D6}"/>
                </a:ext>
              </a:extLst>
            </p:cNvPr>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7072;p53">
              <a:extLst>
                <a:ext uri="{FF2B5EF4-FFF2-40B4-BE49-F238E27FC236}">
                  <a16:creationId xmlns:a16="http://schemas.microsoft.com/office/drawing/2014/main" id="{AC29F231-7342-4800-8232-CE1540EDAABD}"/>
                </a:ext>
              </a:extLst>
            </p:cNvPr>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7073;p53">
              <a:extLst>
                <a:ext uri="{FF2B5EF4-FFF2-40B4-BE49-F238E27FC236}">
                  <a16:creationId xmlns:a16="http://schemas.microsoft.com/office/drawing/2014/main" id="{E0435FF1-235E-49EC-A08F-51578377E500}"/>
                </a:ext>
              </a:extLst>
            </p:cNvPr>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7074;p53">
              <a:extLst>
                <a:ext uri="{FF2B5EF4-FFF2-40B4-BE49-F238E27FC236}">
                  <a16:creationId xmlns:a16="http://schemas.microsoft.com/office/drawing/2014/main" id="{BB27125F-598E-496C-A8AC-3A3686A64E6A}"/>
                </a:ext>
              </a:extLst>
            </p:cNvPr>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7075;p53">
              <a:extLst>
                <a:ext uri="{FF2B5EF4-FFF2-40B4-BE49-F238E27FC236}">
                  <a16:creationId xmlns:a16="http://schemas.microsoft.com/office/drawing/2014/main" id="{2B441ABE-CEB6-4B2B-A973-F526F3EA5301}"/>
                </a:ext>
              </a:extLst>
            </p:cNvPr>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7076;p53">
              <a:extLst>
                <a:ext uri="{FF2B5EF4-FFF2-40B4-BE49-F238E27FC236}">
                  <a16:creationId xmlns:a16="http://schemas.microsoft.com/office/drawing/2014/main" id="{6DB8950F-626D-42F7-8FBC-D1DD1935889C}"/>
                </a:ext>
              </a:extLst>
            </p:cNvPr>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7077;p53">
              <a:extLst>
                <a:ext uri="{FF2B5EF4-FFF2-40B4-BE49-F238E27FC236}">
                  <a16:creationId xmlns:a16="http://schemas.microsoft.com/office/drawing/2014/main" id="{F075757A-0AE6-4BA0-9302-7B08ACA1A8D4}"/>
                </a:ext>
              </a:extLst>
            </p:cNvPr>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7078;p53">
              <a:extLst>
                <a:ext uri="{FF2B5EF4-FFF2-40B4-BE49-F238E27FC236}">
                  <a16:creationId xmlns:a16="http://schemas.microsoft.com/office/drawing/2014/main" id="{6C1D95BB-0EE6-4540-9B1F-5219211FB71C}"/>
                </a:ext>
              </a:extLst>
            </p:cNvPr>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7079;p53">
              <a:extLst>
                <a:ext uri="{FF2B5EF4-FFF2-40B4-BE49-F238E27FC236}">
                  <a16:creationId xmlns:a16="http://schemas.microsoft.com/office/drawing/2014/main" id="{E3899C80-C06F-4983-8B33-0A1245AEBA69}"/>
                </a:ext>
              </a:extLst>
            </p:cNvPr>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7080;p53">
              <a:extLst>
                <a:ext uri="{FF2B5EF4-FFF2-40B4-BE49-F238E27FC236}">
                  <a16:creationId xmlns:a16="http://schemas.microsoft.com/office/drawing/2014/main" id="{EC3FA99A-FA57-42CB-960D-E92A8B72C895}"/>
                </a:ext>
              </a:extLst>
            </p:cNvPr>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7081;p53">
              <a:extLst>
                <a:ext uri="{FF2B5EF4-FFF2-40B4-BE49-F238E27FC236}">
                  <a16:creationId xmlns:a16="http://schemas.microsoft.com/office/drawing/2014/main" id="{71346C75-ED2E-4A73-902C-5BEEEA3126A5}"/>
                </a:ext>
              </a:extLst>
            </p:cNvPr>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7082;p53">
              <a:extLst>
                <a:ext uri="{FF2B5EF4-FFF2-40B4-BE49-F238E27FC236}">
                  <a16:creationId xmlns:a16="http://schemas.microsoft.com/office/drawing/2014/main" id="{1FA564EC-C62B-4ED8-B98F-CE0AED4F4E23}"/>
                </a:ext>
              </a:extLst>
            </p:cNvPr>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7083;p53">
              <a:extLst>
                <a:ext uri="{FF2B5EF4-FFF2-40B4-BE49-F238E27FC236}">
                  <a16:creationId xmlns:a16="http://schemas.microsoft.com/office/drawing/2014/main" id="{3023DA9F-2C14-4F7D-AC31-DC339FF84F55}"/>
                </a:ext>
              </a:extLst>
            </p:cNvPr>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7084;p53">
              <a:extLst>
                <a:ext uri="{FF2B5EF4-FFF2-40B4-BE49-F238E27FC236}">
                  <a16:creationId xmlns:a16="http://schemas.microsoft.com/office/drawing/2014/main" id="{08CB2243-8AE6-43F3-9955-68D9F14663FF}"/>
                </a:ext>
              </a:extLst>
            </p:cNvPr>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7085;p53">
              <a:extLst>
                <a:ext uri="{FF2B5EF4-FFF2-40B4-BE49-F238E27FC236}">
                  <a16:creationId xmlns:a16="http://schemas.microsoft.com/office/drawing/2014/main" id="{E12F3107-0379-45A9-8660-2119846E827A}"/>
                </a:ext>
              </a:extLst>
            </p:cNvPr>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7086;p53">
              <a:extLst>
                <a:ext uri="{FF2B5EF4-FFF2-40B4-BE49-F238E27FC236}">
                  <a16:creationId xmlns:a16="http://schemas.microsoft.com/office/drawing/2014/main" id="{5988B910-4206-486E-919F-EDD31C6D9333}"/>
                </a:ext>
              </a:extLst>
            </p:cNvPr>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7087;p53">
              <a:extLst>
                <a:ext uri="{FF2B5EF4-FFF2-40B4-BE49-F238E27FC236}">
                  <a16:creationId xmlns:a16="http://schemas.microsoft.com/office/drawing/2014/main" id="{BF24AB7E-C049-4DE8-A59A-844D19E270CD}"/>
                </a:ext>
              </a:extLst>
            </p:cNvPr>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7088;p53">
              <a:extLst>
                <a:ext uri="{FF2B5EF4-FFF2-40B4-BE49-F238E27FC236}">
                  <a16:creationId xmlns:a16="http://schemas.microsoft.com/office/drawing/2014/main" id="{FA5D668D-CBAD-4C53-9966-714A64512AD7}"/>
                </a:ext>
              </a:extLst>
            </p:cNvPr>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7089;p53">
              <a:extLst>
                <a:ext uri="{FF2B5EF4-FFF2-40B4-BE49-F238E27FC236}">
                  <a16:creationId xmlns:a16="http://schemas.microsoft.com/office/drawing/2014/main" id="{7498E842-F3A7-4CC5-B139-3B7DE7DCA1DB}"/>
                </a:ext>
              </a:extLst>
            </p:cNvPr>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7090;p53">
              <a:extLst>
                <a:ext uri="{FF2B5EF4-FFF2-40B4-BE49-F238E27FC236}">
                  <a16:creationId xmlns:a16="http://schemas.microsoft.com/office/drawing/2014/main" id="{0CCB202B-1319-45C9-9336-9044A6DB7E50}"/>
                </a:ext>
              </a:extLst>
            </p:cNvPr>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7091;p53">
              <a:extLst>
                <a:ext uri="{FF2B5EF4-FFF2-40B4-BE49-F238E27FC236}">
                  <a16:creationId xmlns:a16="http://schemas.microsoft.com/office/drawing/2014/main" id="{E43A61BB-B54F-4FDB-83A1-9497C9AA4818}"/>
                </a:ext>
              </a:extLst>
            </p:cNvPr>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7092;p53">
              <a:extLst>
                <a:ext uri="{FF2B5EF4-FFF2-40B4-BE49-F238E27FC236}">
                  <a16:creationId xmlns:a16="http://schemas.microsoft.com/office/drawing/2014/main" id="{FD195024-41CE-410E-8F9C-0DD088DFAB04}"/>
                </a:ext>
              </a:extLst>
            </p:cNvPr>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7093;p53">
              <a:extLst>
                <a:ext uri="{FF2B5EF4-FFF2-40B4-BE49-F238E27FC236}">
                  <a16:creationId xmlns:a16="http://schemas.microsoft.com/office/drawing/2014/main" id="{D522A370-4D2C-48EE-B9A7-6F9649EE2126}"/>
                </a:ext>
              </a:extLst>
            </p:cNvPr>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7094;p53">
              <a:extLst>
                <a:ext uri="{FF2B5EF4-FFF2-40B4-BE49-F238E27FC236}">
                  <a16:creationId xmlns:a16="http://schemas.microsoft.com/office/drawing/2014/main" id="{16F842E6-2130-4408-AC6E-6E5F91685A19}"/>
                </a:ext>
              </a:extLst>
            </p:cNvPr>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7095;p53">
              <a:extLst>
                <a:ext uri="{FF2B5EF4-FFF2-40B4-BE49-F238E27FC236}">
                  <a16:creationId xmlns:a16="http://schemas.microsoft.com/office/drawing/2014/main" id="{A003AE18-5C63-47AA-B715-A078A7FB9421}"/>
                </a:ext>
              </a:extLst>
            </p:cNvPr>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7096;p53">
              <a:extLst>
                <a:ext uri="{FF2B5EF4-FFF2-40B4-BE49-F238E27FC236}">
                  <a16:creationId xmlns:a16="http://schemas.microsoft.com/office/drawing/2014/main" id="{2D0CA72A-D0C8-4986-99E6-E810347CE156}"/>
                </a:ext>
              </a:extLst>
            </p:cNvPr>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7097;p53">
              <a:extLst>
                <a:ext uri="{FF2B5EF4-FFF2-40B4-BE49-F238E27FC236}">
                  <a16:creationId xmlns:a16="http://schemas.microsoft.com/office/drawing/2014/main" id="{46A7ABEA-D442-41FD-9094-5D84F3BAEF06}"/>
                </a:ext>
              </a:extLst>
            </p:cNvPr>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7098;p53">
              <a:extLst>
                <a:ext uri="{FF2B5EF4-FFF2-40B4-BE49-F238E27FC236}">
                  <a16:creationId xmlns:a16="http://schemas.microsoft.com/office/drawing/2014/main" id="{B6302198-5D48-4753-9217-63247B455962}"/>
                </a:ext>
              </a:extLst>
            </p:cNvPr>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7099;p53">
              <a:extLst>
                <a:ext uri="{FF2B5EF4-FFF2-40B4-BE49-F238E27FC236}">
                  <a16:creationId xmlns:a16="http://schemas.microsoft.com/office/drawing/2014/main" id="{D29992CF-B344-47C1-87AE-5FB17F8E1382}"/>
                </a:ext>
              </a:extLst>
            </p:cNvPr>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7100;p53">
              <a:extLst>
                <a:ext uri="{FF2B5EF4-FFF2-40B4-BE49-F238E27FC236}">
                  <a16:creationId xmlns:a16="http://schemas.microsoft.com/office/drawing/2014/main" id="{70402313-1039-4EF3-A6DB-F19FBA666D27}"/>
                </a:ext>
              </a:extLst>
            </p:cNvPr>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7101;p53">
              <a:extLst>
                <a:ext uri="{FF2B5EF4-FFF2-40B4-BE49-F238E27FC236}">
                  <a16:creationId xmlns:a16="http://schemas.microsoft.com/office/drawing/2014/main" id="{A01F8B89-92DC-4D11-A7A6-115D0A94DD7B}"/>
                </a:ext>
              </a:extLst>
            </p:cNvPr>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7102;p53">
              <a:extLst>
                <a:ext uri="{FF2B5EF4-FFF2-40B4-BE49-F238E27FC236}">
                  <a16:creationId xmlns:a16="http://schemas.microsoft.com/office/drawing/2014/main" id="{AF8AC04F-8A76-4BB6-A853-8F5A983EAF86}"/>
                </a:ext>
              </a:extLst>
            </p:cNvPr>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7103;p53">
              <a:extLst>
                <a:ext uri="{FF2B5EF4-FFF2-40B4-BE49-F238E27FC236}">
                  <a16:creationId xmlns:a16="http://schemas.microsoft.com/office/drawing/2014/main" id="{0F23E4CA-552A-4501-AF45-7BBFEEA3634D}"/>
                </a:ext>
              </a:extLst>
            </p:cNvPr>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7104;p53">
              <a:extLst>
                <a:ext uri="{FF2B5EF4-FFF2-40B4-BE49-F238E27FC236}">
                  <a16:creationId xmlns:a16="http://schemas.microsoft.com/office/drawing/2014/main" id="{35FDE858-ACCF-45B7-AAD0-68985B920976}"/>
                </a:ext>
              </a:extLst>
            </p:cNvPr>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7105;p53">
              <a:extLst>
                <a:ext uri="{FF2B5EF4-FFF2-40B4-BE49-F238E27FC236}">
                  <a16:creationId xmlns:a16="http://schemas.microsoft.com/office/drawing/2014/main" id="{D12C41BE-CA97-4E91-9651-510D1D0407B4}"/>
                </a:ext>
              </a:extLst>
            </p:cNvPr>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7106;p53">
              <a:extLst>
                <a:ext uri="{FF2B5EF4-FFF2-40B4-BE49-F238E27FC236}">
                  <a16:creationId xmlns:a16="http://schemas.microsoft.com/office/drawing/2014/main" id="{675A4320-6DA1-4D7E-87D1-9364545276ED}"/>
                </a:ext>
              </a:extLst>
            </p:cNvPr>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7107;p53">
              <a:extLst>
                <a:ext uri="{FF2B5EF4-FFF2-40B4-BE49-F238E27FC236}">
                  <a16:creationId xmlns:a16="http://schemas.microsoft.com/office/drawing/2014/main" id="{D63ADEF1-D8D3-42DB-BCBC-2C5CD5DA7909}"/>
                </a:ext>
              </a:extLst>
            </p:cNvPr>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7108;p53">
              <a:extLst>
                <a:ext uri="{FF2B5EF4-FFF2-40B4-BE49-F238E27FC236}">
                  <a16:creationId xmlns:a16="http://schemas.microsoft.com/office/drawing/2014/main" id="{FD3931D5-10E5-4F7F-B57C-E35A97769558}"/>
                </a:ext>
              </a:extLst>
            </p:cNvPr>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7109;p53">
              <a:extLst>
                <a:ext uri="{FF2B5EF4-FFF2-40B4-BE49-F238E27FC236}">
                  <a16:creationId xmlns:a16="http://schemas.microsoft.com/office/drawing/2014/main" id="{55DE1923-55BF-4217-AD27-6566AD843E2C}"/>
                </a:ext>
              </a:extLst>
            </p:cNvPr>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7110;p53">
              <a:extLst>
                <a:ext uri="{FF2B5EF4-FFF2-40B4-BE49-F238E27FC236}">
                  <a16:creationId xmlns:a16="http://schemas.microsoft.com/office/drawing/2014/main" id="{8A9212CD-ABC6-4DC1-BA89-BFC905993EB1}"/>
                </a:ext>
              </a:extLst>
            </p:cNvPr>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7111;p53">
              <a:extLst>
                <a:ext uri="{FF2B5EF4-FFF2-40B4-BE49-F238E27FC236}">
                  <a16:creationId xmlns:a16="http://schemas.microsoft.com/office/drawing/2014/main" id="{E31451DD-4942-4E80-B482-620CF7C88086}"/>
                </a:ext>
              </a:extLst>
            </p:cNvPr>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7112;p53">
              <a:extLst>
                <a:ext uri="{FF2B5EF4-FFF2-40B4-BE49-F238E27FC236}">
                  <a16:creationId xmlns:a16="http://schemas.microsoft.com/office/drawing/2014/main" id="{32479072-7005-4ECC-AFE7-C3852816B403}"/>
                </a:ext>
              </a:extLst>
            </p:cNvPr>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7113;p53">
              <a:extLst>
                <a:ext uri="{FF2B5EF4-FFF2-40B4-BE49-F238E27FC236}">
                  <a16:creationId xmlns:a16="http://schemas.microsoft.com/office/drawing/2014/main" id="{28FAC0FD-696A-4784-9D68-5EBBD813F614}"/>
                </a:ext>
              </a:extLst>
            </p:cNvPr>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7114;p53">
              <a:extLst>
                <a:ext uri="{FF2B5EF4-FFF2-40B4-BE49-F238E27FC236}">
                  <a16:creationId xmlns:a16="http://schemas.microsoft.com/office/drawing/2014/main" id="{35363FC8-9C22-4367-BF62-696CE742D943}"/>
                </a:ext>
              </a:extLst>
            </p:cNvPr>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7115;p53">
              <a:extLst>
                <a:ext uri="{FF2B5EF4-FFF2-40B4-BE49-F238E27FC236}">
                  <a16:creationId xmlns:a16="http://schemas.microsoft.com/office/drawing/2014/main" id="{FD52739F-C5BD-44A5-88A7-3602F8040C0E}"/>
                </a:ext>
              </a:extLst>
            </p:cNvPr>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7116;p53">
              <a:extLst>
                <a:ext uri="{FF2B5EF4-FFF2-40B4-BE49-F238E27FC236}">
                  <a16:creationId xmlns:a16="http://schemas.microsoft.com/office/drawing/2014/main" id="{CE08AAD8-02B3-4F2A-A65E-A896D62CAB5F}"/>
                </a:ext>
              </a:extLst>
            </p:cNvPr>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7117;p53">
              <a:extLst>
                <a:ext uri="{FF2B5EF4-FFF2-40B4-BE49-F238E27FC236}">
                  <a16:creationId xmlns:a16="http://schemas.microsoft.com/office/drawing/2014/main" id="{9E0BE570-56F1-4340-9663-49068045A436}"/>
                </a:ext>
              </a:extLst>
            </p:cNvPr>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7118;p53">
              <a:extLst>
                <a:ext uri="{FF2B5EF4-FFF2-40B4-BE49-F238E27FC236}">
                  <a16:creationId xmlns:a16="http://schemas.microsoft.com/office/drawing/2014/main" id="{DB676310-3A4D-4EC4-AE1E-E34D4F62F4EA}"/>
                </a:ext>
              </a:extLst>
            </p:cNvPr>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7119;p53">
              <a:extLst>
                <a:ext uri="{FF2B5EF4-FFF2-40B4-BE49-F238E27FC236}">
                  <a16:creationId xmlns:a16="http://schemas.microsoft.com/office/drawing/2014/main" id="{3E7CF987-E3FD-4EF8-BE8E-1A1583A1A64E}"/>
                </a:ext>
              </a:extLst>
            </p:cNvPr>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7120;p53">
              <a:extLst>
                <a:ext uri="{FF2B5EF4-FFF2-40B4-BE49-F238E27FC236}">
                  <a16:creationId xmlns:a16="http://schemas.microsoft.com/office/drawing/2014/main" id="{281F9B5B-35A6-42F0-A253-8373E9DC93CB}"/>
                </a:ext>
              </a:extLst>
            </p:cNvPr>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7121;p53">
              <a:extLst>
                <a:ext uri="{FF2B5EF4-FFF2-40B4-BE49-F238E27FC236}">
                  <a16:creationId xmlns:a16="http://schemas.microsoft.com/office/drawing/2014/main" id="{2212E0C4-59C5-45BA-95A8-A1BA4189F4EC}"/>
                </a:ext>
              </a:extLst>
            </p:cNvPr>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7122;p53">
              <a:extLst>
                <a:ext uri="{FF2B5EF4-FFF2-40B4-BE49-F238E27FC236}">
                  <a16:creationId xmlns:a16="http://schemas.microsoft.com/office/drawing/2014/main" id="{AE7F6B83-CF8E-4D07-B57D-F8B2B31F21F0}"/>
                </a:ext>
              </a:extLst>
            </p:cNvPr>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7123;p53">
              <a:extLst>
                <a:ext uri="{FF2B5EF4-FFF2-40B4-BE49-F238E27FC236}">
                  <a16:creationId xmlns:a16="http://schemas.microsoft.com/office/drawing/2014/main" id="{DBE19569-439F-4371-BE2E-CED408197AA5}"/>
                </a:ext>
              </a:extLst>
            </p:cNvPr>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7124;p53">
              <a:extLst>
                <a:ext uri="{FF2B5EF4-FFF2-40B4-BE49-F238E27FC236}">
                  <a16:creationId xmlns:a16="http://schemas.microsoft.com/office/drawing/2014/main" id="{D89D13E1-0D93-4512-88D4-A94C07C5DCE5}"/>
                </a:ext>
              </a:extLst>
            </p:cNvPr>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7125;p53">
              <a:extLst>
                <a:ext uri="{FF2B5EF4-FFF2-40B4-BE49-F238E27FC236}">
                  <a16:creationId xmlns:a16="http://schemas.microsoft.com/office/drawing/2014/main" id="{D31AC528-7BDA-4CE3-833B-B42E5E19BF4A}"/>
                </a:ext>
              </a:extLst>
            </p:cNvPr>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7126;p53">
              <a:extLst>
                <a:ext uri="{FF2B5EF4-FFF2-40B4-BE49-F238E27FC236}">
                  <a16:creationId xmlns:a16="http://schemas.microsoft.com/office/drawing/2014/main" id="{B97BE98D-39EE-4690-BE44-D3AEFC28CA38}"/>
                </a:ext>
              </a:extLst>
            </p:cNvPr>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7127;p53">
              <a:extLst>
                <a:ext uri="{FF2B5EF4-FFF2-40B4-BE49-F238E27FC236}">
                  <a16:creationId xmlns:a16="http://schemas.microsoft.com/office/drawing/2014/main" id="{7BACC0F4-7947-4FF4-89EA-1835264A431D}"/>
                </a:ext>
              </a:extLst>
            </p:cNvPr>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7128;p53">
              <a:extLst>
                <a:ext uri="{FF2B5EF4-FFF2-40B4-BE49-F238E27FC236}">
                  <a16:creationId xmlns:a16="http://schemas.microsoft.com/office/drawing/2014/main" id="{20077EEF-A5D6-4484-9543-1E4597F90E35}"/>
                </a:ext>
              </a:extLst>
            </p:cNvPr>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7129;p53">
              <a:extLst>
                <a:ext uri="{FF2B5EF4-FFF2-40B4-BE49-F238E27FC236}">
                  <a16:creationId xmlns:a16="http://schemas.microsoft.com/office/drawing/2014/main" id="{4596599A-385E-45F8-8D05-30937A63CA96}"/>
                </a:ext>
              </a:extLst>
            </p:cNvPr>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7130;p53">
              <a:extLst>
                <a:ext uri="{FF2B5EF4-FFF2-40B4-BE49-F238E27FC236}">
                  <a16:creationId xmlns:a16="http://schemas.microsoft.com/office/drawing/2014/main" id="{77BC86C8-BD1F-47CF-9ACB-8CB1EA88324C}"/>
                </a:ext>
              </a:extLst>
            </p:cNvPr>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7131;p53">
              <a:extLst>
                <a:ext uri="{FF2B5EF4-FFF2-40B4-BE49-F238E27FC236}">
                  <a16:creationId xmlns:a16="http://schemas.microsoft.com/office/drawing/2014/main" id="{1F5A6C4B-B938-414A-BDFA-6A70E396B6B7}"/>
                </a:ext>
              </a:extLst>
            </p:cNvPr>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7132;p53">
              <a:extLst>
                <a:ext uri="{FF2B5EF4-FFF2-40B4-BE49-F238E27FC236}">
                  <a16:creationId xmlns:a16="http://schemas.microsoft.com/office/drawing/2014/main" id="{BBA7F92A-8F4B-4108-BFED-C04D5D9CB333}"/>
                </a:ext>
              </a:extLst>
            </p:cNvPr>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7133;p53">
              <a:extLst>
                <a:ext uri="{FF2B5EF4-FFF2-40B4-BE49-F238E27FC236}">
                  <a16:creationId xmlns:a16="http://schemas.microsoft.com/office/drawing/2014/main" id="{3B67430A-CDAB-4332-A1C4-29742D369AC4}"/>
                </a:ext>
              </a:extLst>
            </p:cNvPr>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7134;p53">
              <a:extLst>
                <a:ext uri="{FF2B5EF4-FFF2-40B4-BE49-F238E27FC236}">
                  <a16:creationId xmlns:a16="http://schemas.microsoft.com/office/drawing/2014/main" id="{AF461358-28C8-438B-8F1C-3BC0603F3A11}"/>
                </a:ext>
              </a:extLst>
            </p:cNvPr>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7135;p53">
              <a:extLst>
                <a:ext uri="{FF2B5EF4-FFF2-40B4-BE49-F238E27FC236}">
                  <a16:creationId xmlns:a16="http://schemas.microsoft.com/office/drawing/2014/main" id="{E612ABB6-D30B-4F99-9A90-BF89291C509A}"/>
                </a:ext>
              </a:extLst>
            </p:cNvPr>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7136;p53">
              <a:extLst>
                <a:ext uri="{FF2B5EF4-FFF2-40B4-BE49-F238E27FC236}">
                  <a16:creationId xmlns:a16="http://schemas.microsoft.com/office/drawing/2014/main" id="{511B8E51-6F88-49F2-809F-9B5C4B9F16DD}"/>
                </a:ext>
              </a:extLst>
            </p:cNvPr>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7137;p53">
              <a:extLst>
                <a:ext uri="{FF2B5EF4-FFF2-40B4-BE49-F238E27FC236}">
                  <a16:creationId xmlns:a16="http://schemas.microsoft.com/office/drawing/2014/main" id="{C8ADEC3C-4825-405F-8F15-A4290ACAA8B4}"/>
                </a:ext>
              </a:extLst>
            </p:cNvPr>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7138;p53">
              <a:extLst>
                <a:ext uri="{FF2B5EF4-FFF2-40B4-BE49-F238E27FC236}">
                  <a16:creationId xmlns:a16="http://schemas.microsoft.com/office/drawing/2014/main" id="{5F70DF18-16DE-479C-BAE5-845B92DCB2D0}"/>
                </a:ext>
              </a:extLst>
            </p:cNvPr>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7139;p53">
              <a:extLst>
                <a:ext uri="{FF2B5EF4-FFF2-40B4-BE49-F238E27FC236}">
                  <a16:creationId xmlns:a16="http://schemas.microsoft.com/office/drawing/2014/main" id="{1E2F26F3-C3D1-4311-8A9F-F24E2636C529}"/>
                </a:ext>
              </a:extLst>
            </p:cNvPr>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7140;p53">
              <a:extLst>
                <a:ext uri="{FF2B5EF4-FFF2-40B4-BE49-F238E27FC236}">
                  <a16:creationId xmlns:a16="http://schemas.microsoft.com/office/drawing/2014/main" id="{09269685-7031-4C2E-A3B7-8A1FC141CB77}"/>
                </a:ext>
              </a:extLst>
            </p:cNvPr>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7141;p53">
              <a:extLst>
                <a:ext uri="{FF2B5EF4-FFF2-40B4-BE49-F238E27FC236}">
                  <a16:creationId xmlns:a16="http://schemas.microsoft.com/office/drawing/2014/main" id="{898C87D6-5016-41B0-88C2-94EA99FDCF57}"/>
                </a:ext>
              </a:extLst>
            </p:cNvPr>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7142;p53">
              <a:extLst>
                <a:ext uri="{FF2B5EF4-FFF2-40B4-BE49-F238E27FC236}">
                  <a16:creationId xmlns:a16="http://schemas.microsoft.com/office/drawing/2014/main" id="{E042E6A7-9439-4672-BB45-0ED2027A52C3}"/>
                </a:ext>
              </a:extLst>
            </p:cNvPr>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7143;p53">
              <a:extLst>
                <a:ext uri="{FF2B5EF4-FFF2-40B4-BE49-F238E27FC236}">
                  <a16:creationId xmlns:a16="http://schemas.microsoft.com/office/drawing/2014/main" id="{292A6067-A352-49DF-9F4B-74184008E9A4}"/>
                </a:ext>
              </a:extLst>
            </p:cNvPr>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7144;p53">
              <a:extLst>
                <a:ext uri="{FF2B5EF4-FFF2-40B4-BE49-F238E27FC236}">
                  <a16:creationId xmlns:a16="http://schemas.microsoft.com/office/drawing/2014/main" id="{AF99E20C-B05A-4500-8E8A-80903A433718}"/>
                </a:ext>
              </a:extLst>
            </p:cNvPr>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7145;p53">
              <a:extLst>
                <a:ext uri="{FF2B5EF4-FFF2-40B4-BE49-F238E27FC236}">
                  <a16:creationId xmlns:a16="http://schemas.microsoft.com/office/drawing/2014/main" id="{A8099BD7-C55E-4160-8870-0024209A7031}"/>
                </a:ext>
              </a:extLst>
            </p:cNvPr>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7146;p53">
              <a:extLst>
                <a:ext uri="{FF2B5EF4-FFF2-40B4-BE49-F238E27FC236}">
                  <a16:creationId xmlns:a16="http://schemas.microsoft.com/office/drawing/2014/main" id="{505E06E9-8543-4525-AF83-F265D43440D9}"/>
                </a:ext>
              </a:extLst>
            </p:cNvPr>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7147;p53">
              <a:extLst>
                <a:ext uri="{FF2B5EF4-FFF2-40B4-BE49-F238E27FC236}">
                  <a16:creationId xmlns:a16="http://schemas.microsoft.com/office/drawing/2014/main" id="{08485C2F-8C39-4171-8F91-5029034A6E1F}"/>
                </a:ext>
              </a:extLst>
            </p:cNvPr>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7148;p53">
              <a:extLst>
                <a:ext uri="{FF2B5EF4-FFF2-40B4-BE49-F238E27FC236}">
                  <a16:creationId xmlns:a16="http://schemas.microsoft.com/office/drawing/2014/main" id="{525EE9BF-04BB-4B65-913A-A38D8353633A}"/>
                </a:ext>
              </a:extLst>
            </p:cNvPr>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7149;p53">
              <a:extLst>
                <a:ext uri="{FF2B5EF4-FFF2-40B4-BE49-F238E27FC236}">
                  <a16:creationId xmlns:a16="http://schemas.microsoft.com/office/drawing/2014/main" id="{601C2ADA-940A-4326-BB16-F7C8EBCAF225}"/>
                </a:ext>
              </a:extLst>
            </p:cNvPr>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7150;p53">
              <a:extLst>
                <a:ext uri="{FF2B5EF4-FFF2-40B4-BE49-F238E27FC236}">
                  <a16:creationId xmlns:a16="http://schemas.microsoft.com/office/drawing/2014/main" id="{3F2FCF4C-2BAE-49B9-A056-4A98126C1714}"/>
                </a:ext>
              </a:extLst>
            </p:cNvPr>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7151;p53">
              <a:extLst>
                <a:ext uri="{FF2B5EF4-FFF2-40B4-BE49-F238E27FC236}">
                  <a16:creationId xmlns:a16="http://schemas.microsoft.com/office/drawing/2014/main" id="{D266EF0B-F2D9-4FB8-A724-04C0A4322037}"/>
                </a:ext>
              </a:extLst>
            </p:cNvPr>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7152;p53">
              <a:extLst>
                <a:ext uri="{FF2B5EF4-FFF2-40B4-BE49-F238E27FC236}">
                  <a16:creationId xmlns:a16="http://schemas.microsoft.com/office/drawing/2014/main" id="{84B9BE49-2872-44FF-8D85-06D6A7D333A3}"/>
                </a:ext>
              </a:extLst>
            </p:cNvPr>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7153;p53">
              <a:extLst>
                <a:ext uri="{FF2B5EF4-FFF2-40B4-BE49-F238E27FC236}">
                  <a16:creationId xmlns:a16="http://schemas.microsoft.com/office/drawing/2014/main" id="{982FE278-4A2F-466A-9892-61693643FA86}"/>
                </a:ext>
              </a:extLst>
            </p:cNvPr>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7154;p53">
              <a:extLst>
                <a:ext uri="{FF2B5EF4-FFF2-40B4-BE49-F238E27FC236}">
                  <a16:creationId xmlns:a16="http://schemas.microsoft.com/office/drawing/2014/main" id="{A3B3B406-36E4-4296-98D4-A4A0A5273729}"/>
                </a:ext>
              </a:extLst>
            </p:cNvPr>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7155;p53">
              <a:extLst>
                <a:ext uri="{FF2B5EF4-FFF2-40B4-BE49-F238E27FC236}">
                  <a16:creationId xmlns:a16="http://schemas.microsoft.com/office/drawing/2014/main" id="{BB489FDB-9F1A-4536-801A-1DBE363A962F}"/>
                </a:ext>
              </a:extLst>
            </p:cNvPr>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7156;p53">
              <a:extLst>
                <a:ext uri="{FF2B5EF4-FFF2-40B4-BE49-F238E27FC236}">
                  <a16:creationId xmlns:a16="http://schemas.microsoft.com/office/drawing/2014/main" id="{EF958383-9AFA-4565-8960-4FC20E5DB043}"/>
                </a:ext>
              </a:extLst>
            </p:cNvPr>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7157;p53">
              <a:extLst>
                <a:ext uri="{FF2B5EF4-FFF2-40B4-BE49-F238E27FC236}">
                  <a16:creationId xmlns:a16="http://schemas.microsoft.com/office/drawing/2014/main" id="{BC8040CC-6CD7-469C-AFBD-D43D8C652818}"/>
                </a:ext>
              </a:extLst>
            </p:cNvPr>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7158;p53">
              <a:extLst>
                <a:ext uri="{FF2B5EF4-FFF2-40B4-BE49-F238E27FC236}">
                  <a16:creationId xmlns:a16="http://schemas.microsoft.com/office/drawing/2014/main" id="{43C86873-4508-4F4C-8056-DBCDCCB780C3}"/>
                </a:ext>
              </a:extLst>
            </p:cNvPr>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7159;p53">
              <a:extLst>
                <a:ext uri="{FF2B5EF4-FFF2-40B4-BE49-F238E27FC236}">
                  <a16:creationId xmlns:a16="http://schemas.microsoft.com/office/drawing/2014/main" id="{53FCC496-C826-4EFD-B7DE-15E6F4DA6457}"/>
                </a:ext>
              </a:extLst>
            </p:cNvPr>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7160;p53">
              <a:extLst>
                <a:ext uri="{FF2B5EF4-FFF2-40B4-BE49-F238E27FC236}">
                  <a16:creationId xmlns:a16="http://schemas.microsoft.com/office/drawing/2014/main" id="{8A2DF147-74E1-4433-88E0-67E7E10B6DEF}"/>
                </a:ext>
              </a:extLst>
            </p:cNvPr>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7161;p53">
              <a:extLst>
                <a:ext uri="{FF2B5EF4-FFF2-40B4-BE49-F238E27FC236}">
                  <a16:creationId xmlns:a16="http://schemas.microsoft.com/office/drawing/2014/main" id="{8AD480B9-8585-4D5C-ADC5-57D9235CB540}"/>
                </a:ext>
              </a:extLst>
            </p:cNvPr>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7162;p53">
              <a:extLst>
                <a:ext uri="{FF2B5EF4-FFF2-40B4-BE49-F238E27FC236}">
                  <a16:creationId xmlns:a16="http://schemas.microsoft.com/office/drawing/2014/main" id="{1D4C8A6B-E046-4F8A-8DC7-DC4E3F3BBA40}"/>
                </a:ext>
              </a:extLst>
            </p:cNvPr>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7163;p53">
              <a:extLst>
                <a:ext uri="{FF2B5EF4-FFF2-40B4-BE49-F238E27FC236}">
                  <a16:creationId xmlns:a16="http://schemas.microsoft.com/office/drawing/2014/main" id="{5388E928-8111-4F3C-B4AD-B7E1E041AD69}"/>
                </a:ext>
              </a:extLst>
            </p:cNvPr>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7164;p53">
              <a:extLst>
                <a:ext uri="{FF2B5EF4-FFF2-40B4-BE49-F238E27FC236}">
                  <a16:creationId xmlns:a16="http://schemas.microsoft.com/office/drawing/2014/main" id="{58397D4A-6BA1-445F-B479-F25D851B3C60}"/>
                </a:ext>
              </a:extLst>
            </p:cNvPr>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7165;p53">
              <a:extLst>
                <a:ext uri="{FF2B5EF4-FFF2-40B4-BE49-F238E27FC236}">
                  <a16:creationId xmlns:a16="http://schemas.microsoft.com/office/drawing/2014/main" id="{922FAD14-3201-4425-8CA1-9BA51FC1186E}"/>
                </a:ext>
              </a:extLst>
            </p:cNvPr>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7166;p53">
              <a:extLst>
                <a:ext uri="{FF2B5EF4-FFF2-40B4-BE49-F238E27FC236}">
                  <a16:creationId xmlns:a16="http://schemas.microsoft.com/office/drawing/2014/main" id="{F73711E8-DBD8-4A93-9D6E-0E2B80330777}"/>
                </a:ext>
              </a:extLst>
            </p:cNvPr>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7167;p53">
              <a:extLst>
                <a:ext uri="{FF2B5EF4-FFF2-40B4-BE49-F238E27FC236}">
                  <a16:creationId xmlns:a16="http://schemas.microsoft.com/office/drawing/2014/main" id="{3B2FDF4F-4D67-4171-89EC-83055A9B853E}"/>
                </a:ext>
              </a:extLst>
            </p:cNvPr>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7168;p53">
              <a:extLst>
                <a:ext uri="{FF2B5EF4-FFF2-40B4-BE49-F238E27FC236}">
                  <a16:creationId xmlns:a16="http://schemas.microsoft.com/office/drawing/2014/main" id="{18C90A16-8570-47AD-A62B-3F60E4EDC2A1}"/>
                </a:ext>
              </a:extLst>
            </p:cNvPr>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7169;p53">
              <a:extLst>
                <a:ext uri="{FF2B5EF4-FFF2-40B4-BE49-F238E27FC236}">
                  <a16:creationId xmlns:a16="http://schemas.microsoft.com/office/drawing/2014/main" id="{B6036FC3-A830-4CB3-A9A3-B07B94973070}"/>
                </a:ext>
              </a:extLst>
            </p:cNvPr>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7170;p53">
              <a:extLst>
                <a:ext uri="{FF2B5EF4-FFF2-40B4-BE49-F238E27FC236}">
                  <a16:creationId xmlns:a16="http://schemas.microsoft.com/office/drawing/2014/main" id="{14FD68AC-0358-4782-9EFD-A47BBFC229F2}"/>
                </a:ext>
              </a:extLst>
            </p:cNvPr>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7171;p53">
              <a:extLst>
                <a:ext uri="{FF2B5EF4-FFF2-40B4-BE49-F238E27FC236}">
                  <a16:creationId xmlns:a16="http://schemas.microsoft.com/office/drawing/2014/main" id="{C200DE74-66FD-4EE7-B6E4-180FF9A35A09}"/>
                </a:ext>
              </a:extLst>
            </p:cNvPr>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7172;p53">
              <a:extLst>
                <a:ext uri="{FF2B5EF4-FFF2-40B4-BE49-F238E27FC236}">
                  <a16:creationId xmlns:a16="http://schemas.microsoft.com/office/drawing/2014/main" id="{FBA0F1D2-53F3-4115-BF88-627101DFC567}"/>
                </a:ext>
              </a:extLst>
            </p:cNvPr>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7173;p53">
              <a:extLst>
                <a:ext uri="{FF2B5EF4-FFF2-40B4-BE49-F238E27FC236}">
                  <a16:creationId xmlns:a16="http://schemas.microsoft.com/office/drawing/2014/main" id="{8F91840B-AD0D-4227-AA3A-C2052326F7DB}"/>
                </a:ext>
              </a:extLst>
            </p:cNvPr>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7174;p53">
              <a:extLst>
                <a:ext uri="{FF2B5EF4-FFF2-40B4-BE49-F238E27FC236}">
                  <a16:creationId xmlns:a16="http://schemas.microsoft.com/office/drawing/2014/main" id="{BD76AA1B-90BD-4FC6-9005-A4C646F1CAA6}"/>
                </a:ext>
              </a:extLst>
            </p:cNvPr>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7175;p53">
              <a:extLst>
                <a:ext uri="{FF2B5EF4-FFF2-40B4-BE49-F238E27FC236}">
                  <a16:creationId xmlns:a16="http://schemas.microsoft.com/office/drawing/2014/main" id="{416D682A-9CF0-4836-A1A4-AF767433DAB4}"/>
                </a:ext>
              </a:extLst>
            </p:cNvPr>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7176;p53">
              <a:extLst>
                <a:ext uri="{FF2B5EF4-FFF2-40B4-BE49-F238E27FC236}">
                  <a16:creationId xmlns:a16="http://schemas.microsoft.com/office/drawing/2014/main" id="{BFBE45D8-0B91-43DE-A1BF-99265E078DC0}"/>
                </a:ext>
              </a:extLst>
            </p:cNvPr>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7177;p53">
              <a:extLst>
                <a:ext uri="{FF2B5EF4-FFF2-40B4-BE49-F238E27FC236}">
                  <a16:creationId xmlns:a16="http://schemas.microsoft.com/office/drawing/2014/main" id="{D137363B-51AF-4393-BA0E-EA38D1601AA5}"/>
                </a:ext>
              </a:extLst>
            </p:cNvPr>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7178;p53">
              <a:extLst>
                <a:ext uri="{FF2B5EF4-FFF2-40B4-BE49-F238E27FC236}">
                  <a16:creationId xmlns:a16="http://schemas.microsoft.com/office/drawing/2014/main" id="{2C2292FA-11BE-4269-8E1F-4C5FE98FD949}"/>
                </a:ext>
              </a:extLst>
            </p:cNvPr>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7179;p53">
              <a:extLst>
                <a:ext uri="{FF2B5EF4-FFF2-40B4-BE49-F238E27FC236}">
                  <a16:creationId xmlns:a16="http://schemas.microsoft.com/office/drawing/2014/main" id="{7A1BAD5C-BA4D-46EE-853F-D159575C61D4}"/>
                </a:ext>
              </a:extLst>
            </p:cNvPr>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7180;p53">
              <a:extLst>
                <a:ext uri="{FF2B5EF4-FFF2-40B4-BE49-F238E27FC236}">
                  <a16:creationId xmlns:a16="http://schemas.microsoft.com/office/drawing/2014/main" id="{5421F441-0195-4254-A045-64F43722AE7A}"/>
                </a:ext>
              </a:extLst>
            </p:cNvPr>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7181;p53">
              <a:extLst>
                <a:ext uri="{FF2B5EF4-FFF2-40B4-BE49-F238E27FC236}">
                  <a16:creationId xmlns:a16="http://schemas.microsoft.com/office/drawing/2014/main" id="{43BA1E21-830C-43E9-8E64-625ECCDBF420}"/>
                </a:ext>
              </a:extLst>
            </p:cNvPr>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7182;p53">
              <a:extLst>
                <a:ext uri="{FF2B5EF4-FFF2-40B4-BE49-F238E27FC236}">
                  <a16:creationId xmlns:a16="http://schemas.microsoft.com/office/drawing/2014/main" id="{B8A85027-AEF4-4C2E-B5A1-87CA99CA426C}"/>
                </a:ext>
              </a:extLst>
            </p:cNvPr>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7183;p53">
              <a:extLst>
                <a:ext uri="{FF2B5EF4-FFF2-40B4-BE49-F238E27FC236}">
                  <a16:creationId xmlns:a16="http://schemas.microsoft.com/office/drawing/2014/main" id="{F31E457D-DD28-4AD7-8D9E-428B9AE4BB0C}"/>
                </a:ext>
              </a:extLst>
            </p:cNvPr>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7184;p53">
              <a:extLst>
                <a:ext uri="{FF2B5EF4-FFF2-40B4-BE49-F238E27FC236}">
                  <a16:creationId xmlns:a16="http://schemas.microsoft.com/office/drawing/2014/main" id="{622CF87A-0200-4CFF-8727-E3DB3F94FEFB}"/>
                </a:ext>
              </a:extLst>
            </p:cNvPr>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7185;p53">
              <a:extLst>
                <a:ext uri="{FF2B5EF4-FFF2-40B4-BE49-F238E27FC236}">
                  <a16:creationId xmlns:a16="http://schemas.microsoft.com/office/drawing/2014/main" id="{7B4C252C-2607-43B4-82D6-A0E80B52F27E}"/>
                </a:ext>
              </a:extLst>
            </p:cNvPr>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7186;p53">
              <a:extLst>
                <a:ext uri="{FF2B5EF4-FFF2-40B4-BE49-F238E27FC236}">
                  <a16:creationId xmlns:a16="http://schemas.microsoft.com/office/drawing/2014/main" id="{A51B78DE-522D-47D7-9F4E-AEE26A72C712}"/>
                </a:ext>
              </a:extLst>
            </p:cNvPr>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7187;p53">
              <a:extLst>
                <a:ext uri="{FF2B5EF4-FFF2-40B4-BE49-F238E27FC236}">
                  <a16:creationId xmlns:a16="http://schemas.microsoft.com/office/drawing/2014/main" id="{63FE0345-6833-47DA-A2EE-13E4DF9B17A1}"/>
                </a:ext>
              </a:extLst>
            </p:cNvPr>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7188;p53">
              <a:extLst>
                <a:ext uri="{FF2B5EF4-FFF2-40B4-BE49-F238E27FC236}">
                  <a16:creationId xmlns:a16="http://schemas.microsoft.com/office/drawing/2014/main" id="{1E500088-FB45-4FA5-A706-07F9C4216372}"/>
                </a:ext>
              </a:extLst>
            </p:cNvPr>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7189;p53">
              <a:extLst>
                <a:ext uri="{FF2B5EF4-FFF2-40B4-BE49-F238E27FC236}">
                  <a16:creationId xmlns:a16="http://schemas.microsoft.com/office/drawing/2014/main" id="{7063C82B-88BA-4013-8255-06A8AD482626}"/>
                </a:ext>
              </a:extLst>
            </p:cNvPr>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7190;p53">
              <a:extLst>
                <a:ext uri="{FF2B5EF4-FFF2-40B4-BE49-F238E27FC236}">
                  <a16:creationId xmlns:a16="http://schemas.microsoft.com/office/drawing/2014/main" id="{2D74CD58-7182-4865-9197-873E634DAE14}"/>
                </a:ext>
              </a:extLst>
            </p:cNvPr>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7191;p53">
              <a:extLst>
                <a:ext uri="{FF2B5EF4-FFF2-40B4-BE49-F238E27FC236}">
                  <a16:creationId xmlns:a16="http://schemas.microsoft.com/office/drawing/2014/main" id="{83161987-2548-417D-9EBE-603D5535DCEB}"/>
                </a:ext>
              </a:extLst>
            </p:cNvPr>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7192;p53">
              <a:extLst>
                <a:ext uri="{FF2B5EF4-FFF2-40B4-BE49-F238E27FC236}">
                  <a16:creationId xmlns:a16="http://schemas.microsoft.com/office/drawing/2014/main" id="{50E5A0A7-C028-4A15-BF23-08835802B526}"/>
                </a:ext>
              </a:extLst>
            </p:cNvPr>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7193;p53">
              <a:extLst>
                <a:ext uri="{FF2B5EF4-FFF2-40B4-BE49-F238E27FC236}">
                  <a16:creationId xmlns:a16="http://schemas.microsoft.com/office/drawing/2014/main" id="{198ECD06-ED31-4E38-9EF7-9876275D5D09}"/>
                </a:ext>
              </a:extLst>
            </p:cNvPr>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7194;p53">
              <a:extLst>
                <a:ext uri="{FF2B5EF4-FFF2-40B4-BE49-F238E27FC236}">
                  <a16:creationId xmlns:a16="http://schemas.microsoft.com/office/drawing/2014/main" id="{F70B4832-75F0-4849-9399-56E61205D1CD}"/>
                </a:ext>
              </a:extLst>
            </p:cNvPr>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7195;p53">
              <a:extLst>
                <a:ext uri="{FF2B5EF4-FFF2-40B4-BE49-F238E27FC236}">
                  <a16:creationId xmlns:a16="http://schemas.microsoft.com/office/drawing/2014/main" id="{7697D7F2-6F74-4A53-9B5D-11BDB852CD2C}"/>
                </a:ext>
              </a:extLst>
            </p:cNvPr>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7196;p53">
              <a:extLst>
                <a:ext uri="{FF2B5EF4-FFF2-40B4-BE49-F238E27FC236}">
                  <a16:creationId xmlns:a16="http://schemas.microsoft.com/office/drawing/2014/main" id="{5414E121-9B99-42C2-B147-67011DFC6205}"/>
                </a:ext>
              </a:extLst>
            </p:cNvPr>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7197;p53">
              <a:extLst>
                <a:ext uri="{FF2B5EF4-FFF2-40B4-BE49-F238E27FC236}">
                  <a16:creationId xmlns:a16="http://schemas.microsoft.com/office/drawing/2014/main" id="{F0206D56-E8B5-4237-996D-C002103288AA}"/>
                </a:ext>
              </a:extLst>
            </p:cNvPr>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7198;p53">
              <a:extLst>
                <a:ext uri="{FF2B5EF4-FFF2-40B4-BE49-F238E27FC236}">
                  <a16:creationId xmlns:a16="http://schemas.microsoft.com/office/drawing/2014/main" id="{9D051866-ED37-4CE6-A6C6-B9925B937B34}"/>
                </a:ext>
              </a:extLst>
            </p:cNvPr>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7199;p53">
              <a:extLst>
                <a:ext uri="{FF2B5EF4-FFF2-40B4-BE49-F238E27FC236}">
                  <a16:creationId xmlns:a16="http://schemas.microsoft.com/office/drawing/2014/main" id="{2ECEF4C1-7D62-4EF2-B4B9-BABF80FF3693}"/>
                </a:ext>
              </a:extLst>
            </p:cNvPr>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7200;p53">
              <a:extLst>
                <a:ext uri="{FF2B5EF4-FFF2-40B4-BE49-F238E27FC236}">
                  <a16:creationId xmlns:a16="http://schemas.microsoft.com/office/drawing/2014/main" id="{A60E6E11-201C-4D9C-9818-B6AE381A834C}"/>
                </a:ext>
              </a:extLst>
            </p:cNvPr>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7201;p53">
              <a:extLst>
                <a:ext uri="{FF2B5EF4-FFF2-40B4-BE49-F238E27FC236}">
                  <a16:creationId xmlns:a16="http://schemas.microsoft.com/office/drawing/2014/main" id="{CF149C69-226D-47D6-956A-A94246BC22C6}"/>
                </a:ext>
              </a:extLst>
            </p:cNvPr>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7202;p53">
              <a:extLst>
                <a:ext uri="{FF2B5EF4-FFF2-40B4-BE49-F238E27FC236}">
                  <a16:creationId xmlns:a16="http://schemas.microsoft.com/office/drawing/2014/main" id="{8A63FC0A-B978-402B-86E0-C7BA61C1F62B}"/>
                </a:ext>
              </a:extLst>
            </p:cNvPr>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7203;p53">
              <a:extLst>
                <a:ext uri="{FF2B5EF4-FFF2-40B4-BE49-F238E27FC236}">
                  <a16:creationId xmlns:a16="http://schemas.microsoft.com/office/drawing/2014/main" id="{95BD78D1-D763-4A81-8539-052743E3EED7}"/>
                </a:ext>
              </a:extLst>
            </p:cNvPr>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7204;p53">
              <a:extLst>
                <a:ext uri="{FF2B5EF4-FFF2-40B4-BE49-F238E27FC236}">
                  <a16:creationId xmlns:a16="http://schemas.microsoft.com/office/drawing/2014/main" id="{8143D66C-3BD9-4DDC-A6D6-BC03FBD8DD15}"/>
                </a:ext>
              </a:extLst>
            </p:cNvPr>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7205;p53">
              <a:extLst>
                <a:ext uri="{FF2B5EF4-FFF2-40B4-BE49-F238E27FC236}">
                  <a16:creationId xmlns:a16="http://schemas.microsoft.com/office/drawing/2014/main" id="{9BA23991-B852-4259-BDA5-4C448A4A587A}"/>
                </a:ext>
              </a:extLst>
            </p:cNvPr>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7206;p53">
              <a:extLst>
                <a:ext uri="{FF2B5EF4-FFF2-40B4-BE49-F238E27FC236}">
                  <a16:creationId xmlns:a16="http://schemas.microsoft.com/office/drawing/2014/main" id="{7F77EE62-33F8-4D33-8AA0-944E117FA3F6}"/>
                </a:ext>
              </a:extLst>
            </p:cNvPr>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7207;p53">
              <a:extLst>
                <a:ext uri="{FF2B5EF4-FFF2-40B4-BE49-F238E27FC236}">
                  <a16:creationId xmlns:a16="http://schemas.microsoft.com/office/drawing/2014/main" id="{A1BFDA0F-70B0-4AD4-AE9C-FE39C42F786A}"/>
                </a:ext>
              </a:extLst>
            </p:cNvPr>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7208;p53">
              <a:extLst>
                <a:ext uri="{FF2B5EF4-FFF2-40B4-BE49-F238E27FC236}">
                  <a16:creationId xmlns:a16="http://schemas.microsoft.com/office/drawing/2014/main" id="{52E1A5C7-928B-4F01-B242-E48241FB4D6B}"/>
                </a:ext>
              </a:extLst>
            </p:cNvPr>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7209;p53">
              <a:extLst>
                <a:ext uri="{FF2B5EF4-FFF2-40B4-BE49-F238E27FC236}">
                  <a16:creationId xmlns:a16="http://schemas.microsoft.com/office/drawing/2014/main" id="{7BF9D8DB-13A2-4EF9-90BD-C04B42469303}"/>
                </a:ext>
              </a:extLst>
            </p:cNvPr>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7210;p53">
              <a:extLst>
                <a:ext uri="{FF2B5EF4-FFF2-40B4-BE49-F238E27FC236}">
                  <a16:creationId xmlns:a16="http://schemas.microsoft.com/office/drawing/2014/main" id="{29E58940-E431-44F8-B0C0-0ED3D6571EE9}"/>
                </a:ext>
              </a:extLst>
            </p:cNvPr>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7211;p53">
              <a:extLst>
                <a:ext uri="{FF2B5EF4-FFF2-40B4-BE49-F238E27FC236}">
                  <a16:creationId xmlns:a16="http://schemas.microsoft.com/office/drawing/2014/main" id="{8BD2D350-7FB1-446C-A0B0-1653F9BE8F20}"/>
                </a:ext>
              </a:extLst>
            </p:cNvPr>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7212;p53">
              <a:extLst>
                <a:ext uri="{FF2B5EF4-FFF2-40B4-BE49-F238E27FC236}">
                  <a16:creationId xmlns:a16="http://schemas.microsoft.com/office/drawing/2014/main" id="{3CDC43E6-4828-49EA-8C06-8B1D34516220}"/>
                </a:ext>
              </a:extLst>
            </p:cNvPr>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7213;p53">
              <a:extLst>
                <a:ext uri="{FF2B5EF4-FFF2-40B4-BE49-F238E27FC236}">
                  <a16:creationId xmlns:a16="http://schemas.microsoft.com/office/drawing/2014/main" id="{17292EDF-D75C-4F76-B818-BA78318AB943}"/>
                </a:ext>
              </a:extLst>
            </p:cNvPr>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7214;p53">
              <a:extLst>
                <a:ext uri="{FF2B5EF4-FFF2-40B4-BE49-F238E27FC236}">
                  <a16:creationId xmlns:a16="http://schemas.microsoft.com/office/drawing/2014/main" id="{A3E2B87C-1E21-4AC5-9164-6838CE7809AE}"/>
                </a:ext>
              </a:extLst>
            </p:cNvPr>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7215;p53">
              <a:extLst>
                <a:ext uri="{FF2B5EF4-FFF2-40B4-BE49-F238E27FC236}">
                  <a16:creationId xmlns:a16="http://schemas.microsoft.com/office/drawing/2014/main" id="{F40F54B2-CDA8-4112-AE19-C82DA291FFF0}"/>
                </a:ext>
              </a:extLst>
            </p:cNvPr>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7216;p53">
              <a:extLst>
                <a:ext uri="{FF2B5EF4-FFF2-40B4-BE49-F238E27FC236}">
                  <a16:creationId xmlns:a16="http://schemas.microsoft.com/office/drawing/2014/main" id="{772C38B7-88AF-41AA-8972-D78EDF4B846B}"/>
                </a:ext>
              </a:extLst>
            </p:cNvPr>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7217;p53">
              <a:extLst>
                <a:ext uri="{FF2B5EF4-FFF2-40B4-BE49-F238E27FC236}">
                  <a16:creationId xmlns:a16="http://schemas.microsoft.com/office/drawing/2014/main" id="{89D1B9D1-C8D2-416F-A8D8-27657BCFE0FA}"/>
                </a:ext>
              </a:extLst>
            </p:cNvPr>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7218;p53">
              <a:extLst>
                <a:ext uri="{FF2B5EF4-FFF2-40B4-BE49-F238E27FC236}">
                  <a16:creationId xmlns:a16="http://schemas.microsoft.com/office/drawing/2014/main" id="{615D296B-F885-4066-9EB7-E366099347E9}"/>
                </a:ext>
              </a:extLst>
            </p:cNvPr>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7219;p53">
              <a:extLst>
                <a:ext uri="{FF2B5EF4-FFF2-40B4-BE49-F238E27FC236}">
                  <a16:creationId xmlns:a16="http://schemas.microsoft.com/office/drawing/2014/main" id="{9C727FB0-E41A-407D-99E7-A37409F2DE7E}"/>
                </a:ext>
              </a:extLst>
            </p:cNvPr>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7220;p53">
              <a:extLst>
                <a:ext uri="{FF2B5EF4-FFF2-40B4-BE49-F238E27FC236}">
                  <a16:creationId xmlns:a16="http://schemas.microsoft.com/office/drawing/2014/main" id="{F7618336-6ECF-4D60-9511-1B472426542F}"/>
                </a:ext>
              </a:extLst>
            </p:cNvPr>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7221;p53">
              <a:extLst>
                <a:ext uri="{FF2B5EF4-FFF2-40B4-BE49-F238E27FC236}">
                  <a16:creationId xmlns:a16="http://schemas.microsoft.com/office/drawing/2014/main" id="{4F96F75A-5829-49B5-B2C0-4C90417462AC}"/>
                </a:ext>
              </a:extLst>
            </p:cNvPr>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7222;p53">
              <a:extLst>
                <a:ext uri="{FF2B5EF4-FFF2-40B4-BE49-F238E27FC236}">
                  <a16:creationId xmlns:a16="http://schemas.microsoft.com/office/drawing/2014/main" id="{2A775ADC-8196-4AD1-9933-B4F374F7270F}"/>
                </a:ext>
              </a:extLst>
            </p:cNvPr>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7223;p53">
              <a:extLst>
                <a:ext uri="{FF2B5EF4-FFF2-40B4-BE49-F238E27FC236}">
                  <a16:creationId xmlns:a16="http://schemas.microsoft.com/office/drawing/2014/main" id="{E316FB15-95CB-4489-9257-A672A2E52214}"/>
                </a:ext>
              </a:extLst>
            </p:cNvPr>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7224;p53">
              <a:extLst>
                <a:ext uri="{FF2B5EF4-FFF2-40B4-BE49-F238E27FC236}">
                  <a16:creationId xmlns:a16="http://schemas.microsoft.com/office/drawing/2014/main" id="{224A7205-AC47-4657-A493-98424C057554}"/>
                </a:ext>
              </a:extLst>
            </p:cNvPr>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7225;p53">
              <a:extLst>
                <a:ext uri="{FF2B5EF4-FFF2-40B4-BE49-F238E27FC236}">
                  <a16:creationId xmlns:a16="http://schemas.microsoft.com/office/drawing/2014/main" id="{25F8CD6B-03EB-487A-9AC6-4A24E503A355}"/>
                </a:ext>
              </a:extLst>
            </p:cNvPr>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7226;p53">
              <a:extLst>
                <a:ext uri="{FF2B5EF4-FFF2-40B4-BE49-F238E27FC236}">
                  <a16:creationId xmlns:a16="http://schemas.microsoft.com/office/drawing/2014/main" id="{7D5C2739-E018-4077-A4DE-F30A09A73FA2}"/>
                </a:ext>
              </a:extLst>
            </p:cNvPr>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7227;p53">
              <a:extLst>
                <a:ext uri="{FF2B5EF4-FFF2-40B4-BE49-F238E27FC236}">
                  <a16:creationId xmlns:a16="http://schemas.microsoft.com/office/drawing/2014/main" id="{DEF10FD3-4424-4035-8D6E-55E864E3783E}"/>
                </a:ext>
              </a:extLst>
            </p:cNvPr>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7228;p53">
              <a:extLst>
                <a:ext uri="{FF2B5EF4-FFF2-40B4-BE49-F238E27FC236}">
                  <a16:creationId xmlns:a16="http://schemas.microsoft.com/office/drawing/2014/main" id="{1FFE87A6-1BCB-4793-A144-F38A77F940A3}"/>
                </a:ext>
              </a:extLst>
            </p:cNvPr>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7229;p53">
              <a:extLst>
                <a:ext uri="{FF2B5EF4-FFF2-40B4-BE49-F238E27FC236}">
                  <a16:creationId xmlns:a16="http://schemas.microsoft.com/office/drawing/2014/main" id="{B9BACD02-6769-4995-857C-F8253F0D5BE6}"/>
                </a:ext>
              </a:extLst>
            </p:cNvPr>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7230;p53">
              <a:extLst>
                <a:ext uri="{FF2B5EF4-FFF2-40B4-BE49-F238E27FC236}">
                  <a16:creationId xmlns:a16="http://schemas.microsoft.com/office/drawing/2014/main" id="{5C7CAB00-6594-4DBB-8F54-32C7FBB90CC7}"/>
                </a:ext>
              </a:extLst>
            </p:cNvPr>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7231;p53">
              <a:extLst>
                <a:ext uri="{FF2B5EF4-FFF2-40B4-BE49-F238E27FC236}">
                  <a16:creationId xmlns:a16="http://schemas.microsoft.com/office/drawing/2014/main" id="{3A301A02-E1FD-4465-B89E-BFC80DDB8793}"/>
                </a:ext>
              </a:extLst>
            </p:cNvPr>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7232;p53">
              <a:extLst>
                <a:ext uri="{FF2B5EF4-FFF2-40B4-BE49-F238E27FC236}">
                  <a16:creationId xmlns:a16="http://schemas.microsoft.com/office/drawing/2014/main" id="{BD98AE99-7650-47B6-A0E5-B7980AC1309A}"/>
                </a:ext>
              </a:extLst>
            </p:cNvPr>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7233;p53">
              <a:extLst>
                <a:ext uri="{FF2B5EF4-FFF2-40B4-BE49-F238E27FC236}">
                  <a16:creationId xmlns:a16="http://schemas.microsoft.com/office/drawing/2014/main" id="{2F97ECEE-DCB5-4266-976A-CBAF053E3AB5}"/>
                </a:ext>
              </a:extLst>
            </p:cNvPr>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7234;p53">
              <a:extLst>
                <a:ext uri="{FF2B5EF4-FFF2-40B4-BE49-F238E27FC236}">
                  <a16:creationId xmlns:a16="http://schemas.microsoft.com/office/drawing/2014/main" id="{89F0A7B8-CD45-47E0-B259-FC39B0D8048C}"/>
                </a:ext>
              </a:extLst>
            </p:cNvPr>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7235;p53">
              <a:extLst>
                <a:ext uri="{FF2B5EF4-FFF2-40B4-BE49-F238E27FC236}">
                  <a16:creationId xmlns:a16="http://schemas.microsoft.com/office/drawing/2014/main" id="{9E776D1E-359F-4549-81EF-515B24899882}"/>
                </a:ext>
              </a:extLst>
            </p:cNvPr>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7236;p53">
              <a:extLst>
                <a:ext uri="{FF2B5EF4-FFF2-40B4-BE49-F238E27FC236}">
                  <a16:creationId xmlns:a16="http://schemas.microsoft.com/office/drawing/2014/main" id="{FCC481E1-BCFA-486B-ACFB-69C4877EE5A3}"/>
                </a:ext>
              </a:extLst>
            </p:cNvPr>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7237;p53">
              <a:extLst>
                <a:ext uri="{FF2B5EF4-FFF2-40B4-BE49-F238E27FC236}">
                  <a16:creationId xmlns:a16="http://schemas.microsoft.com/office/drawing/2014/main" id="{ACA51427-7DB4-44AB-BBB5-3FDE22B04843}"/>
                </a:ext>
              </a:extLst>
            </p:cNvPr>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7238;p53">
              <a:extLst>
                <a:ext uri="{FF2B5EF4-FFF2-40B4-BE49-F238E27FC236}">
                  <a16:creationId xmlns:a16="http://schemas.microsoft.com/office/drawing/2014/main" id="{6C07FC68-4256-426B-B8A6-C7462650AD60}"/>
                </a:ext>
              </a:extLst>
            </p:cNvPr>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7239;p53">
              <a:extLst>
                <a:ext uri="{FF2B5EF4-FFF2-40B4-BE49-F238E27FC236}">
                  <a16:creationId xmlns:a16="http://schemas.microsoft.com/office/drawing/2014/main" id="{436D21A3-FAF9-4BC2-BC59-D9088B08CE1E}"/>
                </a:ext>
              </a:extLst>
            </p:cNvPr>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7240;p53">
              <a:extLst>
                <a:ext uri="{FF2B5EF4-FFF2-40B4-BE49-F238E27FC236}">
                  <a16:creationId xmlns:a16="http://schemas.microsoft.com/office/drawing/2014/main" id="{F28C18E9-817B-49BE-BE60-CBBCFC2C6900}"/>
                </a:ext>
              </a:extLst>
            </p:cNvPr>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7241;p53">
              <a:extLst>
                <a:ext uri="{FF2B5EF4-FFF2-40B4-BE49-F238E27FC236}">
                  <a16:creationId xmlns:a16="http://schemas.microsoft.com/office/drawing/2014/main" id="{1F37BEDB-FBC3-45C1-9386-6D87291686E5}"/>
                </a:ext>
              </a:extLst>
            </p:cNvPr>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7242;p53">
              <a:extLst>
                <a:ext uri="{FF2B5EF4-FFF2-40B4-BE49-F238E27FC236}">
                  <a16:creationId xmlns:a16="http://schemas.microsoft.com/office/drawing/2014/main" id="{DC947AA7-5FBA-47A0-BD56-CD4560576C8D}"/>
                </a:ext>
              </a:extLst>
            </p:cNvPr>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7243;p53">
              <a:extLst>
                <a:ext uri="{FF2B5EF4-FFF2-40B4-BE49-F238E27FC236}">
                  <a16:creationId xmlns:a16="http://schemas.microsoft.com/office/drawing/2014/main" id="{FEFC698C-80AD-48B9-BA21-680C8314DE62}"/>
                </a:ext>
              </a:extLst>
            </p:cNvPr>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7244;p53">
              <a:extLst>
                <a:ext uri="{FF2B5EF4-FFF2-40B4-BE49-F238E27FC236}">
                  <a16:creationId xmlns:a16="http://schemas.microsoft.com/office/drawing/2014/main" id="{73888E27-7F7A-4B93-943A-516B5ADEF126}"/>
                </a:ext>
              </a:extLst>
            </p:cNvPr>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7245;p53">
              <a:extLst>
                <a:ext uri="{FF2B5EF4-FFF2-40B4-BE49-F238E27FC236}">
                  <a16:creationId xmlns:a16="http://schemas.microsoft.com/office/drawing/2014/main" id="{DE2ADD33-1F0C-4B69-B730-2F3E18992C29}"/>
                </a:ext>
              </a:extLst>
            </p:cNvPr>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7246;p53">
              <a:extLst>
                <a:ext uri="{FF2B5EF4-FFF2-40B4-BE49-F238E27FC236}">
                  <a16:creationId xmlns:a16="http://schemas.microsoft.com/office/drawing/2014/main" id="{8FDA4AF0-A684-4971-B3B3-BCB8DDBFC96F}"/>
                </a:ext>
              </a:extLst>
            </p:cNvPr>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7247;p53">
              <a:extLst>
                <a:ext uri="{FF2B5EF4-FFF2-40B4-BE49-F238E27FC236}">
                  <a16:creationId xmlns:a16="http://schemas.microsoft.com/office/drawing/2014/main" id="{1025978C-2421-4FE8-A5EC-528624FB21B8}"/>
                </a:ext>
              </a:extLst>
            </p:cNvPr>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7248;p53">
              <a:extLst>
                <a:ext uri="{FF2B5EF4-FFF2-40B4-BE49-F238E27FC236}">
                  <a16:creationId xmlns:a16="http://schemas.microsoft.com/office/drawing/2014/main" id="{E805E199-3395-4A03-8EDB-1DF360EC915C}"/>
                </a:ext>
              </a:extLst>
            </p:cNvPr>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7249;p53">
              <a:extLst>
                <a:ext uri="{FF2B5EF4-FFF2-40B4-BE49-F238E27FC236}">
                  <a16:creationId xmlns:a16="http://schemas.microsoft.com/office/drawing/2014/main" id="{83C22EE9-BFB4-48B8-BEBF-D90B47D42CB5}"/>
                </a:ext>
              </a:extLst>
            </p:cNvPr>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7250;p53">
              <a:extLst>
                <a:ext uri="{FF2B5EF4-FFF2-40B4-BE49-F238E27FC236}">
                  <a16:creationId xmlns:a16="http://schemas.microsoft.com/office/drawing/2014/main" id="{C6E2E465-B46A-43D9-BA9C-30216816FC16}"/>
                </a:ext>
              </a:extLst>
            </p:cNvPr>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7251;p53">
              <a:extLst>
                <a:ext uri="{FF2B5EF4-FFF2-40B4-BE49-F238E27FC236}">
                  <a16:creationId xmlns:a16="http://schemas.microsoft.com/office/drawing/2014/main" id="{931AEBFB-DE5C-4DC1-BB0C-7DF168B5C055}"/>
                </a:ext>
              </a:extLst>
            </p:cNvPr>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7252;p53">
              <a:extLst>
                <a:ext uri="{FF2B5EF4-FFF2-40B4-BE49-F238E27FC236}">
                  <a16:creationId xmlns:a16="http://schemas.microsoft.com/office/drawing/2014/main" id="{ACDC0618-2AAA-4476-8433-AAFCBCB0D271}"/>
                </a:ext>
              </a:extLst>
            </p:cNvPr>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7253;p53">
              <a:extLst>
                <a:ext uri="{FF2B5EF4-FFF2-40B4-BE49-F238E27FC236}">
                  <a16:creationId xmlns:a16="http://schemas.microsoft.com/office/drawing/2014/main" id="{5B68458A-9C79-4201-B9FE-D2E2F36E9F9D}"/>
                </a:ext>
              </a:extLst>
            </p:cNvPr>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7254;p53">
              <a:extLst>
                <a:ext uri="{FF2B5EF4-FFF2-40B4-BE49-F238E27FC236}">
                  <a16:creationId xmlns:a16="http://schemas.microsoft.com/office/drawing/2014/main" id="{625B9BD7-B960-4F97-AEA6-2FB82A247B09}"/>
                </a:ext>
              </a:extLst>
            </p:cNvPr>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7255;p53">
              <a:extLst>
                <a:ext uri="{FF2B5EF4-FFF2-40B4-BE49-F238E27FC236}">
                  <a16:creationId xmlns:a16="http://schemas.microsoft.com/office/drawing/2014/main" id="{EBF18068-094E-433E-B026-351DFDD0480C}"/>
                </a:ext>
              </a:extLst>
            </p:cNvPr>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7256;p53">
              <a:extLst>
                <a:ext uri="{FF2B5EF4-FFF2-40B4-BE49-F238E27FC236}">
                  <a16:creationId xmlns:a16="http://schemas.microsoft.com/office/drawing/2014/main" id="{C678CE3A-639E-43D7-9BDD-68378C6367E0}"/>
                </a:ext>
              </a:extLst>
            </p:cNvPr>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7257;p53">
              <a:extLst>
                <a:ext uri="{FF2B5EF4-FFF2-40B4-BE49-F238E27FC236}">
                  <a16:creationId xmlns:a16="http://schemas.microsoft.com/office/drawing/2014/main" id="{59FD41A2-1C88-4711-B116-FD858697A8D1}"/>
                </a:ext>
              </a:extLst>
            </p:cNvPr>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7258;p53">
              <a:extLst>
                <a:ext uri="{FF2B5EF4-FFF2-40B4-BE49-F238E27FC236}">
                  <a16:creationId xmlns:a16="http://schemas.microsoft.com/office/drawing/2014/main" id="{ED2E1F58-24D8-4533-BC24-E5E3ED13A99F}"/>
                </a:ext>
              </a:extLst>
            </p:cNvPr>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7259;p53">
              <a:extLst>
                <a:ext uri="{FF2B5EF4-FFF2-40B4-BE49-F238E27FC236}">
                  <a16:creationId xmlns:a16="http://schemas.microsoft.com/office/drawing/2014/main" id="{6CA611F6-7774-4957-86A6-541074391D36}"/>
                </a:ext>
              </a:extLst>
            </p:cNvPr>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7260;p53">
              <a:extLst>
                <a:ext uri="{FF2B5EF4-FFF2-40B4-BE49-F238E27FC236}">
                  <a16:creationId xmlns:a16="http://schemas.microsoft.com/office/drawing/2014/main" id="{494BB16D-0F69-4DD2-9614-BAAA756DBCAD}"/>
                </a:ext>
              </a:extLst>
            </p:cNvPr>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7261;p53">
              <a:extLst>
                <a:ext uri="{FF2B5EF4-FFF2-40B4-BE49-F238E27FC236}">
                  <a16:creationId xmlns:a16="http://schemas.microsoft.com/office/drawing/2014/main" id="{196385C1-9506-40E7-A5E4-A4C0B2837FC3}"/>
                </a:ext>
              </a:extLst>
            </p:cNvPr>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7262;p53">
              <a:extLst>
                <a:ext uri="{FF2B5EF4-FFF2-40B4-BE49-F238E27FC236}">
                  <a16:creationId xmlns:a16="http://schemas.microsoft.com/office/drawing/2014/main" id="{889DBB24-EB6F-48A9-A0F0-E7E301036D2B}"/>
                </a:ext>
              </a:extLst>
            </p:cNvPr>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7263;p53">
              <a:extLst>
                <a:ext uri="{FF2B5EF4-FFF2-40B4-BE49-F238E27FC236}">
                  <a16:creationId xmlns:a16="http://schemas.microsoft.com/office/drawing/2014/main" id="{C9F84039-04A6-4E75-BEFE-378836648B91}"/>
                </a:ext>
              </a:extLst>
            </p:cNvPr>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7264;p53">
              <a:extLst>
                <a:ext uri="{FF2B5EF4-FFF2-40B4-BE49-F238E27FC236}">
                  <a16:creationId xmlns:a16="http://schemas.microsoft.com/office/drawing/2014/main" id="{A932E246-3E25-45C1-ACE2-EF37D011FFA5}"/>
                </a:ext>
              </a:extLst>
            </p:cNvPr>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7265;p53">
              <a:extLst>
                <a:ext uri="{FF2B5EF4-FFF2-40B4-BE49-F238E27FC236}">
                  <a16:creationId xmlns:a16="http://schemas.microsoft.com/office/drawing/2014/main" id="{9468D50B-B2A3-4AF8-BB43-F876B805EF3A}"/>
                </a:ext>
              </a:extLst>
            </p:cNvPr>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7266;p53">
              <a:extLst>
                <a:ext uri="{FF2B5EF4-FFF2-40B4-BE49-F238E27FC236}">
                  <a16:creationId xmlns:a16="http://schemas.microsoft.com/office/drawing/2014/main" id="{E1BC0753-949A-4F8E-AB84-23FAD3252273}"/>
                </a:ext>
              </a:extLst>
            </p:cNvPr>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7267;p53">
              <a:extLst>
                <a:ext uri="{FF2B5EF4-FFF2-40B4-BE49-F238E27FC236}">
                  <a16:creationId xmlns:a16="http://schemas.microsoft.com/office/drawing/2014/main" id="{34FA7398-F003-494F-977D-E73C665412B6}"/>
                </a:ext>
              </a:extLst>
            </p:cNvPr>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7268;p53">
              <a:extLst>
                <a:ext uri="{FF2B5EF4-FFF2-40B4-BE49-F238E27FC236}">
                  <a16:creationId xmlns:a16="http://schemas.microsoft.com/office/drawing/2014/main" id="{4692EF6A-E000-4E3F-8881-114A9A32F1F5}"/>
                </a:ext>
              </a:extLst>
            </p:cNvPr>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7269;p53">
              <a:extLst>
                <a:ext uri="{FF2B5EF4-FFF2-40B4-BE49-F238E27FC236}">
                  <a16:creationId xmlns:a16="http://schemas.microsoft.com/office/drawing/2014/main" id="{63A1A8B9-9420-4C5F-B25A-EC6616E0C91D}"/>
                </a:ext>
              </a:extLst>
            </p:cNvPr>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7270;p53">
              <a:extLst>
                <a:ext uri="{FF2B5EF4-FFF2-40B4-BE49-F238E27FC236}">
                  <a16:creationId xmlns:a16="http://schemas.microsoft.com/office/drawing/2014/main" id="{1C20C913-379F-4ED1-A67E-5A68C04F96BE}"/>
                </a:ext>
              </a:extLst>
            </p:cNvPr>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7271;p53">
              <a:extLst>
                <a:ext uri="{FF2B5EF4-FFF2-40B4-BE49-F238E27FC236}">
                  <a16:creationId xmlns:a16="http://schemas.microsoft.com/office/drawing/2014/main" id="{1F3F7AE0-D901-4C95-B5CE-CD7792713C44}"/>
                </a:ext>
              </a:extLst>
            </p:cNvPr>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7272;p53">
              <a:extLst>
                <a:ext uri="{FF2B5EF4-FFF2-40B4-BE49-F238E27FC236}">
                  <a16:creationId xmlns:a16="http://schemas.microsoft.com/office/drawing/2014/main" id="{ABCAB7CA-12D2-4BA2-B3B0-C59F5B1FBBFD}"/>
                </a:ext>
              </a:extLst>
            </p:cNvPr>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7273;p53">
              <a:extLst>
                <a:ext uri="{FF2B5EF4-FFF2-40B4-BE49-F238E27FC236}">
                  <a16:creationId xmlns:a16="http://schemas.microsoft.com/office/drawing/2014/main" id="{613B9F90-8032-45D0-9D1D-DD005595D189}"/>
                </a:ext>
              </a:extLst>
            </p:cNvPr>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7274;p53">
              <a:extLst>
                <a:ext uri="{FF2B5EF4-FFF2-40B4-BE49-F238E27FC236}">
                  <a16:creationId xmlns:a16="http://schemas.microsoft.com/office/drawing/2014/main" id="{4B4FE8EA-253D-4EB4-A300-826373DE94E5}"/>
                </a:ext>
              </a:extLst>
            </p:cNvPr>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7275;p53">
              <a:extLst>
                <a:ext uri="{FF2B5EF4-FFF2-40B4-BE49-F238E27FC236}">
                  <a16:creationId xmlns:a16="http://schemas.microsoft.com/office/drawing/2014/main" id="{F642A3F7-6FDA-4B00-8CA8-BD31BA966D7B}"/>
                </a:ext>
              </a:extLst>
            </p:cNvPr>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7276;p53">
              <a:extLst>
                <a:ext uri="{FF2B5EF4-FFF2-40B4-BE49-F238E27FC236}">
                  <a16:creationId xmlns:a16="http://schemas.microsoft.com/office/drawing/2014/main" id="{B10DE494-3CD0-4456-9861-8F46436E241F}"/>
                </a:ext>
              </a:extLst>
            </p:cNvPr>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7277;p53">
              <a:extLst>
                <a:ext uri="{FF2B5EF4-FFF2-40B4-BE49-F238E27FC236}">
                  <a16:creationId xmlns:a16="http://schemas.microsoft.com/office/drawing/2014/main" id="{F3B6CA75-2128-482F-BBD3-A9314BEFF55A}"/>
                </a:ext>
              </a:extLst>
            </p:cNvPr>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7278;p53">
              <a:extLst>
                <a:ext uri="{FF2B5EF4-FFF2-40B4-BE49-F238E27FC236}">
                  <a16:creationId xmlns:a16="http://schemas.microsoft.com/office/drawing/2014/main" id="{CA0B5340-6254-4A78-B89F-EC6016742158}"/>
                </a:ext>
              </a:extLst>
            </p:cNvPr>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7279;p53">
              <a:extLst>
                <a:ext uri="{FF2B5EF4-FFF2-40B4-BE49-F238E27FC236}">
                  <a16:creationId xmlns:a16="http://schemas.microsoft.com/office/drawing/2014/main" id="{FC9844A2-B25F-4723-A693-76D74EDF3C1D}"/>
                </a:ext>
              </a:extLst>
            </p:cNvPr>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7280;p53">
              <a:extLst>
                <a:ext uri="{FF2B5EF4-FFF2-40B4-BE49-F238E27FC236}">
                  <a16:creationId xmlns:a16="http://schemas.microsoft.com/office/drawing/2014/main" id="{EE7B552A-EB2C-4475-B52F-6F8839A8F03E}"/>
                </a:ext>
              </a:extLst>
            </p:cNvPr>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7281;p53">
              <a:extLst>
                <a:ext uri="{FF2B5EF4-FFF2-40B4-BE49-F238E27FC236}">
                  <a16:creationId xmlns:a16="http://schemas.microsoft.com/office/drawing/2014/main" id="{6F0DA36F-A304-43DD-ADF1-AEDE4BFDD05C}"/>
                </a:ext>
              </a:extLst>
            </p:cNvPr>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7282;p53">
              <a:extLst>
                <a:ext uri="{FF2B5EF4-FFF2-40B4-BE49-F238E27FC236}">
                  <a16:creationId xmlns:a16="http://schemas.microsoft.com/office/drawing/2014/main" id="{942958A5-87C4-41BD-98F7-FF9E531C50A5}"/>
                </a:ext>
              </a:extLst>
            </p:cNvPr>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7283;p53">
              <a:extLst>
                <a:ext uri="{FF2B5EF4-FFF2-40B4-BE49-F238E27FC236}">
                  <a16:creationId xmlns:a16="http://schemas.microsoft.com/office/drawing/2014/main" id="{EBBC40D6-877B-4AC9-B8DA-3942EF3AD9F8}"/>
                </a:ext>
              </a:extLst>
            </p:cNvPr>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7284;p53">
              <a:extLst>
                <a:ext uri="{FF2B5EF4-FFF2-40B4-BE49-F238E27FC236}">
                  <a16:creationId xmlns:a16="http://schemas.microsoft.com/office/drawing/2014/main" id="{E622EC11-9ADD-4310-9C11-342CEDFD3BA7}"/>
                </a:ext>
              </a:extLst>
            </p:cNvPr>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7285;p53">
              <a:extLst>
                <a:ext uri="{FF2B5EF4-FFF2-40B4-BE49-F238E27FC236}">
                  <a16:creationId xmlns:a16="http://schemas.microsoft.com/office/drawing/2014/main" id="{5C309229-E562-4794-8E07-EE83CC1A9CA4}"/>
                </a:ext>
              </a:extLst>
            </p:cNvPr>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7286;p53">
              <a:extLst>
                <a:ext uri="{FF2B5EF4-FFF2-40B4-BE49-F238E27FC236}">
                  <a16:creationId xmlns:a16="http://schemas.microsoft.com/office/drawing/2014/main" id="{D0217F57-5EED-451C-9C75-ECFFF5A9ADF8}"/>
                </a:ext>
              </a:extLst>
            </p:cNvPr>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7287;p53">
              <a:extLst>
                <a:ext uri="{FF2B5EF4-FFF2-40B4-BE49-F238E27FC236}">
                  <a16:creationId xmlns:a16="http://schemas.microsoft.com/office/drawing/2014/main" id="{DFD10496-C4FD-421A-9A7E-57A0989F6390}"/>
                </a:ext>
              </a:extLst>
            </p:cNvPr>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7288;p53">
              <a:extLst>
                <a:ext uri="{FF2B5EF4-FFF2-40B4-BE49-F238E27FC236}">
                  <a16:creationId xmlns:a16="http://schemas.microsoft.com/office/drawing/2014/main" id="{5468573C-6269-4E64-B595-04430DAA2563}"/>
                </a:ext>
              </a:extLst>
            </p:cNvPr>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7289;p53">
              <a:extLst>
                <a:ext uri="{FF2B5EF4-FFF2-40B4-BE49-F238E27FC236}">
                  <a16:creationId xmlns:a16="http://schemas.microsoft.com/office/drawing/2014/main" id="{BA5222F0-653E-4F35-80D1-12AEBFE97EAA}"/>
                </a:ext>
              </a:extLst>
            </p:cNvPr>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7290;p53">
              <a:extLst>
                <a:ext uri="{FF2B5EF4-FFF2-40B4-BE49-F238E27FC236}">
                  <a16:creationId xmlns:a16="http://schemas.microsoft.com/office/drawing/2014/main" id="{5F91970C-78CE-478C-9178-EFBE12E97E34}"/>
                </a:ext>
              </a:extLst>
            </p:cNvPr>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7291;p53">
              <a:extLst>
                <a:ext uri="{FF2B5EF4-FFF2-40B4-BE49-F238E27FC236}">
                  <a16:creationId xmlns:a16="http://schemas.microsoft.com/office/drawing/2014/main" id="{8A0917A7-D4F4-48DF-906D-41DA97D83A6E}"/>
                </a:ext>
              </a:extLst>
            </p:cNvPr>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7292;p53">
              <a:extLst>
                <a:ext uri="{FF2B5EF4-FFF2-40B4-BE49-F238E27FC236}">
                  <a16:creationId xmlns:a16="http://schemas.microsoft.com/office/drawing/2014/main" id="{C24446BE-01EB-4C69-A7E3-206AA4E75CE1}"/>
                </a:ext>
              </a:extLst>
            </p:cNvPr>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7293;p53">
              <a:extLst>
                <a:ext uri="{FF2B5EF4-FFF2-40B4-BE49-F238E27FC236}">
                  <a16:creationId xmlns:a16="http://schemas.microsoft.com/office/drawing/2014/main" id="{7E7C6465-649B-4E35-B5E7-17486154B6CB}"/>
                </a:ext>
              </a:extLst>
            </p:cNvPr>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7294;p53">
              <a:extLst>
                <a:ext uri="{FF2B5EF4-FFF2-40B4-BE49-F238E27FC236}">
                  <a16:creationId xmlns:a16="http://schemas.microsoft.com/office/drawing/2014/main" id="{00D627AF-6A60-4084-9CF7-A69928C0D1E0}"/>
                </a:ext>
              </a:extLst>
            </p:cNvPr>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7295;p53">
              <a:extLst>
                <a:ext uri="{FF2B5EF4-FFF2-40B4-BE49-F238E27FC236}">
                  <a16:creationId xmlns:a16="http://schemas.microsoft.com/office/drawing/2014/main" id="{4AFA306B-CEFF-4766-87A0-D19BECF3165F}"/>
                </a:ext>
              </a:extLst>
            </p:cNvPr>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7296;p53">
              <a:extLst>
                <a:ext uri="{FF2B5EF4-FFF2-40B4-BE49-F238E27FC236}">
                  <a16:creationId xmlns:a16="http://schemas.microsoft.com/office/drawing/2014/main" id="{5E69F9BD-B2CC-4F66-B938-F381315D893D}"/>
                </a:ext>
              </a:extLst>
            </p:cNvPr>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7297;p53">
              <a:extLst>
                <a:ext uri="{FF2B5EF4-FFF2-40B4-BE49-F238E27FC236}">
                  <a16:creationId xmlns:a16="http://schemas.microsoft.com/office/drawing/2014/main" id="{6F82FD6F-893C-4AA2-B346-0F3503F393CC}"/>
                </a:ext>
              </a:extLst>
            </p:cNvPr>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7298;p53">
              <a:extLst>
                <a:ext uri="{FF2B5EF4-FFF2-40B4-BE49-F238E27FC236}">
                  <a16:creationId xmlns:a16="http://schemas.microsoft.com/office/drawing/2014/main" id="{26030D60-721A-4466-8A23-83C746AD1EA5}"/>
                </a:ext>
              </a:extLst>
            </p:cNvPr>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7299;p53">
              <a:extLst>
                <a:ext uri="{FF2B5EF4-FFF2-40B4-BE49-F238E27FC236}">
                  <a16:creationId xmlns:a16="http://schemas.microsoft.com/office/drawing/2014/main" id="{D7146314-459B-4C89-BA70-E6907BC7F40A}"/>
                </a:ext>
              </a:extLst>
            </p:cNvPr>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7300;p53">
              <a:extLst>
                <a:ext uri="{FF2B5EF4-FFF2-40B4-BE49-F238E27FC236}">
                  <a16:creationId xmlns:a16="http://schemas.microsoft.com/office/drawing/2014/main" id="{7E6608E7-B328-4EB7-A0ED-EE94F2F2F091}"/>
                </a:ext>
              </a:extLst>
            </p:cNvPr>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7301;p53">
              <a:extLst>
                <a:ext uri="{FF2B5EF4-FFF2-40B4-BE49-F238E27FC236}">
                  <a16:creationId xmlns:a16="http://schemas.microsoft.com/office/drawing/2014/main" id="{FFBA80CA-236D-4449-B688-CFB7091E7514}"/>
                </a:ext>
              </a:extLst>
            </p:cNvPr>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7302;p53">
              <a:extLst>
                <a:ext uri="{FF2B5EF4-FFF2-40B4-BE49-F238E27FC236}">
                  <a16:creationId xmlns:a16="http://schemas.microsoft.com/office/drawing/2014/main" id="{9DBCFE51-3FA9-41DC-A586-218642234967}"/>
                </a:ext>
              </a:extLst>
            </p:cNvPr>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7303;p53">
              <a:extLst>
                <a:ext uri="{FF2B5EF4-FFF2-40B4-BE49-F238E27FC236}">
                  <a16:creationId xmlns:a16="http://schemas.microsoft.com/office/drawing/2014/main" id="{34B4D143-A749-4DF6-A048-A2BDAB81AF5B}"/>
                </a:ext>
              </a:extLst>
            </p:cNvPr>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7304;p53">
              <a:extLst>
                <a:ext uri="{FF2B5EF4-FFF2-40B4-BE49-F238E27FC236}">
                  <a16:creationId xmlns:a16="http://schemas.microsoft.com/office/drawing/2014/main" id="{A7E44060-F55E-4C7F-B0FD-0F51DB4101E0}"/>
                </a:ext>
              </a:extLst>
            </p:cNvPr>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7305;p53">
              <a:extLst>
                <a:ext uri="{FF2B5EF4-FFF2-40B4-BE49-F238E27FC236}">
                  <a16:creationId xmlns:a16="http://schemas.microsoft.com/office/drawing/2014/main" id="{A353CA29-2761-4533-BCF6-470296697BC6}"/>
                </a:ext>
              </a:extLst>
            </p:cNvPr>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7306;p53">
              <a:extLst>
                <a:ext uri="{FF2B5EF4-FFF2-40B4-BE49-F238E27FC236}">
                  <a16:creationId xmlns:a16="http://schemas.microsoft.com/office/drawing/2014/main" id="{2227CB69-D4F4-4415-A221-33107004B5C7}"/>
                </a:ext>
              </a:extLst>
            </p:cNvPr>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7307;p53">
              <a:extLst>
                <a:ext uri="{FF2B5EF4-FFF2-40B4-BE49-F238E27FC236}">
                  <a16:creationId xmlns:a16="http://schemas.microsoft.com/office/drawing/2014/main" id="{C5B64E11-E50B-4054-B086-0875ECF1254E}"/>
                </a:ext>
              </a:extLst>
            </p:cNvPr>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7308;p53">
              <a:extLst>
                <a:ext uri="{FF2B5EF4-FFF2-40B4-BE49-F238E27FC236}">
                  <a16:creationId xmlns:a16="http://schemas.microsoft.com/office/drawing/2014/main" id="{288F3F57-583A-4133-A0B5-3391AD403BCE}"/>
                </a:ext>
              </a:extLst>
            </p:cNvPr>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7309;p53">
              <a:extLst>
                <a:ext uri="{FF2B5EF4-FFF2-40B4-BE49-F238E27FC236}">
                  <a16:creationId xmlns:a16="http://schemas.microsoft.com/office/drawing/2014/main" id="{A3754332-AE4B-4691-9817-74D4807C1756}"/>
                </a:ext>
              </a:extLst>
            </p:cNvPr>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7310;p53">
              <a:extLst>
                <a:ext uri="{FF2B5EF4-FFF2-40B4-BE49-F238E27FC236}">
                  <a16:creationId xmlns:a16="http://schemas.microsoft.com/office/drawing/2014/main" id="{506EA8D3-B4A7-423B-B397-3E5AF1234D95}"/>
                </a:ext>
              </a:extLst>
            </p:cNvPr>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7311;p53">
              <a:extLst>
                <a:ext uri="{FF2B5EF4-FFF2-40B4-BE49-F238E27FC236}">
                  <a16:creationId xmlns:a16="http://schemas.microsoft.com/office/drawing/2014/main" id="{2EE4632C-A997-473B-A054-34DB8B4CA9AA}"/>
                </a:ext>
              </a:extLst>
            </p:cNvPr>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7312;p53">
              <a:extLst>
                <a:ext uri="{FF2B5EF4-FFF2-40B4-BE49-F238E27FC236}">
                  <a16:creationId xmlns:a16="http://schemas.microsoft.com/office/drawing/2014/main" id="{A9276621-A40B-4CDB-8479-D813BA30F107}"/>
                </a:ext>
              </a:extLst>
            </p:cNvPr>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7313;p53">
              <a:extLst>
                <a:ext uri="{FF2B5EF4-FFF2-40B4-BE49-F238E27FC236}">
                  <a16:creationId xmlns:a16="http://schemas.microsoft.com/office/drawing/2014/main" id="{0358D827-80F9-4A9B-996B-AE7CA99F8D50}"/>
                </a:ext>
              </a:extLst>
            </p:cNvPr>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7314;p53">
              <a:extLst>
                <a:ext uri="{FF2B5EF4-FFF2-40B4-BE49-F238E27FC236}">
                  <a16:creationId xmlns:a16="http://schemas.microsoft.com/office/drawing/2014/main" id="{931DDE3C-E825-467D-A00E-05E35CC4BB3C}"/>
                </a:ext>
              </a:extLst>
            </p:cNvPr>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7315;p53">
              <a:extLst>
                <a:ext uri="{FF2B5EF4-FFF2-40B4-BE49-F238E27FC236}">
                  <a16:creationId xmlns:a16="http://schemas.microsoft.com/office/drawing/2014/main" id="{51FA8E35-0788-4EC2-A550-47D950859A51}"/>
                </a:ext>
              </a:extLst>
            </p:cNvPr>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7316;p53">
              <a:extLst>
                <a:ext uri="{FF2B5EF4-FFF2-40B4-BE49-F238E27FC236}">
                  <a16:creationId xmlns:a16="http://schemas.microsoft.com/office/drawing/2014/main" id="{B88EE92B-8169-400C-B454-2822F3249EBA}"/>
                </a:ext>
              </a:extLst>
            </p:cNvPr>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7317;p53">
              <a:extLst>
                <a:ext uri="{FF2B5EF4-FFF2-40B4-BE49-F238E27FC236}">
                  <a16:creationId xmlns:a16="http://schemas.microsoft.com/office/drawing/2014/main" id="{5B2E2EEC-EF72-46D5-9100-CD6EC41755E4}"/>
                </a:ext>
              </a:extLst>
            </p:cNvPr>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7318;p53">
              <a:extLst>
                <a:ext uri="{FF2B5EF4-FFF2-40B4-BE49-F238E27FC236}">
                  <a16:creationId xmlns:a16="http://schemas.microsoft.com/office/drawing/2014/main" id="{B419DA66-9221-438C-97BA-F60109933390}"/>
                </a:ext>
              </a:extLst>
            </p:cNvPr>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7319;p53">
              <a:extLst>
                <a:ext uri="{FF2B5EF4-FFF2-40B4-BE49-F238E27FC236}">
                  <a16:creationId xmlns:a16="http://schemas.microsoft.com/office/drawing/2014/main" id="{265D9748-63C3-4B62-8D2F-3A03B2E1716D}"/>
                </a:ext>
              </a:extLst>
            </p:cNvPr>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7320;p53">
              <a:extLst>
                <a:ext uri="{FF2B5EF4-FFF2-40B4-BE49-F238E27FC236}">
                  <a16:creationId xmlns:a16="http://schemas.microsoft.com/office/drawing/2014/main" id="{C246A7F2-48AF-49E7-A226-F6E2AABE67D8}"/>
                </a:ext>
              </a:extLst>
            </p:cNvPr>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7321;p53">
              <a:extLst>
                <a:ext uri="{FF2B5EF4-FFF2-40B4-BE49-F238E27FC236}">
                  <a16:creationId xmlns:a16="http://schemas.microsoft.com/office/drawing/2014/main" id="{BDC28C1E-EFA9-4D00-98D2-6E81CC287732}"/>
                </a:ext>
              </a:extLst>
            </p:cNvPr>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7322;p53">
              <a:extLst>
                <a:ext uri="{FF2B5EF4-FFF2-40B4-BE49-F238E27FC236}">
                  <a16:creationId xmlns:a16="http://schemas.microsoft.com/office/drawing/2014/main" id="{148572CC-3198-44C5-8917-5586EE5A5D86}"/>
                </a:ext>
              </a:extLst>
            </p:cNvPr>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7323;p53">
              <a:extLst>
                <a:ext uri="{FF2B5EF4-FFF2-40B4-BE49-F238E27FC236}">
                  <a16:creationId xmlns:a16="http://schemas.microsoft.com/office/drawing/2014/main" id="{69B4C4BD-9D05-443A-8580-F50F9AF7EEEA}"/>
                </a:ext>
              </a:extLst>
            </p:cNvPr>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7324;p53">
              <a:extLst>
                <a:ext uri="{FF2B5EF4-FFF2-40B4-BE49-F238E27FC236}">
                  <a16:creationId xmlns:a16="http://schemas.microsoft.com/office/drawing/2014/main" id="{33B9E154-BA0C-4BA0-82D7-2CAD52449843}"/>
                </a:ext>
              </a:extLst>
            </p:cNvPr>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7325;p53">
              <a:extLst>
                <a:ext uri="{FF2B5EF4-FFF2-40B4-BE49-F238E27FC236}">
                  <a16:creationId xmlns:a16="http://schemas.microsoft.com/office/drawing/2014/main" id="{3E197D70-D477-460A-A565-668A16BE2077}"/>
                </a:ext>
              </a:extLst>
            </p:cNvPr>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7326;p53">
              <a:extLst>
                <a:ext uri="{FF2B5EF4-FFF2-40B4-BE49-F238E27FC236}">
                  <a16:creationId xmlns:a16="http://schemas.microsoft.com/office/drawing/2014/main" id="{30B1E4F2-5C92-4F07-871D-2508127D4E48}"/>
                </a:ext>
              </a:extLst>
            </p:cNvPr>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7327;p53">
              <a:extLst>
                <a:ext uri="{FF2B5EF4-FFF2-40B4-BE49-F238E27FC236}">
                  <a16:creationId xmlns:a16="http://schemas.microsoft.com/office/drawing/2014/main" id="{16EE6213-F4F5-4524-9EF2-F6BEAA0DEFAB}"/>
                </a:ext>
              </a:extLst>
            </p:cNvPr>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7328;p53">
              <a:extLst>
                <a:ext uri="{FF2B5EF4-FFF2-40B4-BE49-F238E27FC236}">
                  <a16:creationId xmlns:a16="http://schemas.microsoft.com/office/drawing/2014/main" id="{E6F14A4E-A915-4BBD-8BA0-64ECC3C29981}"/>
                </a:ext>
              </a:extLst>
            </p:cNvPr>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7329;p53">
              <a:extLst>
                <a:ext uri="{FF2B5EF4-FFF2-40B4-BE49-F238E27FC236}">
                  <a16:creationId xmlns:a16="http://schemas.microsoft.com/office/drawing/2014/main" id="{800BB4ED-B786-41FE-BD06-E2D99EC89AD5}"/>
                </a:ext>
              </a:extLst>
            </p:cNvPr>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7330;p53">
              <a:extLst>
                <a:ext uri="{FF2B5EF4-FFF2-40B4-BE49-F238E27FC236}">
                  <a16:creationId xmlns:a16="http://schemas.microsoft.com/office/drawing/2014/main" id="{4A13EB84-9F8D-45E0-B3C4-3D58D0AF2B69}"/>
                </a:ext>
              </a:extLst>
            </p:cNvPr>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7331;p53">
              <a:extLst>
                <a:ext uri="{FF2B5EF4-FFF2-40B4-BE49-F238E27FC236}">
                  <a16:creationId xmlns:a16="http://schemas.microsoft.com/office/drawing/2014/main" id="{FA528ACE-2A87-423D-B535-55D0FFD780E9}"/>
                </a:ext>
              </a:extLst>
            </p:cNvPr>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7332;p53">
              <a:extLst>
                <a:ext uri="{FF2B5EF4-FFF2-40B4-BE49-F238E27FC236}">
                  <a16:creationId xmlns:a16="http://schemas.microsoft.com/office/drawing/2014/main" id="{A1078B3E-F112-4938-B726-1FDFCDF3E91A}"/>
                </a:ext>
              </a:extLst>
            </p:cNvPr>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7333;p53">
              <a:extLst>
                <a:ext uri="{FF2B5EF4-FFF2-40B4-BE49-F238E27FC236}">
                  <a16:creationId xmlns:a16="http://schemas.microsoft.com/office/drawing/2014/main" id="{5E6A890C-067B-49EB-867E-9F5251A65229}"/>
                </a:ext>
              </a:extLst>
            </p:cNvPr>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7334;p53">
              <a:extLst>
                <a:ext uri="{FF2B5EF4-FFF2-40B4-BE49-F238E27FC236}">
                  <a16:creationId xmlns:a16="http://schemas.microsoft.com/office/drawing/2014/main" id="{B23334A6-56E8-4C6C-BD07-98397DC0B328}"/>
                </a:ext>
              </a:extLst>
            </p:cNvPr>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7335;p53">
              <a:extLst>
                <a:ext uri="{FF2B5EF4-FFF2-40B4-BE49-F238E27FC236}">
                  <a16:creationId xmlns:a16="http://schemas.microsoft.com/office/drawing/2014/main" id="{4BBE53F7-AA62-4DD9-A5E4-79A0A5899C54}"/>
                </a:ext>
              </a:extLst>
            </p:cNvPr>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7336;p53">
              <a:extLst>
                <a:ext uri="{FF2B5EF4-FFF2-40B4-BE49-F238E27FC236}">
                  <a16:creationId xmlns:a16="http://schemas.microsoft.com/office/drawing/2014/main" id="{BE27C82E-BBB5-4111-800C-802606F36CB5}"/>
                </a:ext>
              </a:extLst>
            </p:cNvPr>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7337;p53">
              <a:extLst>
                <a:ext uri="{FF2B5EF4-FFF2-40B4-BE49-F238E27FC236}">
                  <a16:creationId xmlns:a16="http://schemas.microsoft.com/office/drawing/2014/main" id="{3D516CA9-BC1C-4254-8BA1-7EDAEEEA2DC2}"/>
                </a:ext>
              </a:extLst>
            </p:cNvPr>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7338;p53">
              <a:extLst>
                <a:ext uri="{FF2B5EF4-FFF2-40B4-BE49-F238E27FC236}">
                  <a16:creationId xmlns:a16="http://schemas.microsoft.com/office/drawing/2014/main" id="{1F2FAA01-3BBD-48E4-B9D4-FFA119E109E0}"/>
                </a:ext>
              </a:extLst>
            </p:cNvPr>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7339;p53">
              <a:extLst>
                <a:ext uri="{FF2B5EF4-FFF2-40B4-BE49-F238E27FC236}">
                  <a16:creationId xmlns:a16="http://schemas.microsoft.com/office/drawing/2014/main" id="{DB8E4CA8-D544-4D31-8002-12FF73CA6B95}"/>
                </a:ext>
              </a:extLst>
            </p:cNvPr>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7340;p53">
              <a:extLst>
                <a:ext uri="{FF2B5EF4-FFF2-40B4-BE49-F238E27FC236}">
                  <a16:creationId xmlns:a16="http://schemas.microsoft.com/office/drawing/2014/main" id="{D9C97E44-A2F7-452A-AFB3-8AF5D6CDE36E}"/>
                </a:ext>
              </a:extLst>
            </p:cNvPr>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7341;p53">
              <a:extLst>
                <a:ext uri="{FF2B5EF4-FFF2-40B4-BE49-F238E27FC236}">
                  <a16:creationId xmlns:a16="http://schemas.microsoft.com/office/drawing/2014/main" id="{956C9E72-2566-4029-AD42-2022619DED0E}"/>
                </a:ext>
              </a:extLst>
            </p:cNvPr>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7342;p53">
              <a:extLst>
                <a:ext uri="{FF2B5EF4-FFF2-40B4-BE49-F238E27FC236}">
                  <a16:creationId xmlns:a16="http://schemas.microsoft.com/office/drawing/2014/main" id="{DE656FB5-B515-4CB2-9AEB-9D6BE5A7A836}"/>
                </a:ext>
              </a:extLst>
            </p:cNvPr>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7343;p53">
              <a:extLst>
                <a:ext uri="{FF2B5EF4-FFF2-40B4-BE49-F238E27FC236}">
                  <a16:creationId xmlns:a16="http://schemas.microsoft.com/office/drawing/2014/main" id="{78953B5C-4D68-4B6F-B205-3F589A167505}"/>
                </a:ext>
              </a:extLst>
            </p:cNvPr>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7344;p53">
              <a:extLst>
                <a:ext uri="{FF2B5EF4-FFF2-40B4-BE49-F238E27FC236}">
                  <a16:creationId xmlns:a16="http://schemas.microsoft.com/office/drawing/2014/main" id="{E50FED69-3BFA-4325-BAE8-242ED3C3B863}"/>
                </a:ext>
              </a:extLst>
            </p:cNvPr>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7345;p53">
              <a:extLst>
                <a:ext uri="{FF2B5EF4-FFF2-40B4-BE49-F238E27FC236}">
                  <a16:creationId xmlns:a16="http://schemas.microsoft.com/office/drawing/2014/main" id="{F0A59A23-2DF4-47CD-B65D-B82F830BDA52}"/>
                </a:ext>
              </a:extLst>
            </p:cNvPr>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7346;p53">
              <a:extLst>
                <a:ext uri="{FF2B5EF4-FFF2-40B4-BE49-F238E27FC236}">
                  <a16:creationId xmlns:a16="http://schemas.microsoft.com/office/drawing/2014/main" id="{4AE39171-6C10-4EA3-86EC-C3B20DA6F0EA}"/>
                </a:ext>
              </a:extLst>
            </p:cNvPr>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7347;p53">
              <a:extLst>
                <a:ext uri="{FF2B5EF4-FFF2-40B4-BE49-F238E27FC236}">
                  <a16:creationId xmlns:a16="http://schemas.microsoft.com/office/drawing/2014/main" id="{EB39FDC3-A045-4F72-A5E3-99A23138C7D4}"/>
                </a:ext>
              </a:extLst>
            </p:cNvPr>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7348;p53">
              <a:extLst>
                <a:ext uri="{FF2B5EF4-FFF2-40B4-BE49-F238E27FC236}">
                  <a16:creationId xmlns:a16="http://schemas.microsoft.com/office/drawing/2014/main" id="{5331F12C-F1CA-4DBC-8830-4EF667F5FFDB}"/>
                </a:ext>
              </a:extLst>
            </p:cNvPr>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7349;p53">
              <a:extLst>
                <a:ext uri="{FF2B5EF4-FFF2-40B4-BE49-F238E27FC236}">
                  <a16:creationId xmlns:a16="http://schemas.microsoft.com/office/drawing/2014/main" id="{5A351570-2935-48A5-91A6-3E53C1F0CCB2}"/>
                </a:ext>
              </a:extLst>
            </p:cNvPr>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7350;p53">
              <a:extLst>
                <a:ext uri="{FF2B5EF4-FFF2-40B4-BE49-F238E27FC236}">
                  <a16:creationId xmlns:a16="http://schemas.microsoft.com/office/drawing/2014/main" id="{366FA4FA-0FCE-4AA1-A762-A7EC27AF499C}"/>
                </a:ext>
              </a:extLst>
            </p:cNvPr>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7351;p53">
              <a:extLst>
                <a:ext uri="{FF2B5EF4-FFF2-40B4-BE49-F238E27FC236}">
                  <a16:creationId xmlns:a16="http://schemas.microsoft.com/office/drawing/2014/main" id="{75FD7428-E0D1-43FB-9F11-CF5E19C972C5}"/>
                </a:ext>
              </a:extLst>
            </p:cNvPr>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7352;p53">
              <a:extLst>
                <a:ext uri="{FF2B5EF4-FFF2-40B4-BE49-F238E27FC236}">
                  <a16:creationId xmlns:a16="http://schemas.microsoft.com/office/drawing/2014/main" id="{E5BAA89D-0BDC-4806-8587-E4B07261AB71}"/>
                </a:ext>
              </a:extLst>
            </p:cNvPr>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7353;p53">
              <a:extLst>
                <a:ext uri="{FF2B5EF4-FFF2-40B4-BE49-F238E27FC236}">
                  <a16:creationId xmlns:a16="http://schemas.microsoft.com/office/drawing/2014/main" id="{263F3CD2-27BB-4577-B412-9432B8EDC5E8}"/>
                </a:ext>
              </a:extLst>
            </p:cNvPr>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7354;p53">
              <a:extLst>
                <a:ext uri="{FF2B5EF4-FFF2-40B4-BE49-F238E27FC236}">
                  <a16:creationId xmlns:a16="http://schemas.microsoft.com/office/drawing/2014/main" id="{74C833C7-3C1F-46AE-A27D-63C58A52AF6C}"/>
                </a:ext>
              </a:extLst>
            </p:cNvPr>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7355;p53">
              <a:extLst>
                <a:ext uri="{FF2B5EF4-FFF2-40B4-BE49-F238E27FC236}">
                  <a16:creationId xmlns:a16="http://schemas.microsoft.com/office/drawing/2014/main" id="{02D398CE-B1A4-4E59-AF36-BD6A7F5F1F69}"/>
                </a:ext>
              </a:extLst>
            </p:cNvPr>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7356;p53">
              <a:extLst>
                <a:ext uri="{FF2B5EF4-FFF2-40B4-BE49-F238E27FC236}">
                  <a16:creationId xmlns:a16="http://schemas.microsoft.com/office/drawing/2014/main" id="{8B3CFDFE-D8C9-4ABC-AB32-469E5D479F9F}"/>
                </a:ext>
              </a:extLst>
            </p:cNvPr>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7357;p53">
              <a:extLst>
                <a:ext uri="{FF2B5EF4-FFF2-40B4-BE49-F238E27FC236}">
                  <a16:creationId xmlns:a16="http://schemas.microsoft.com/office/drawing/2014/main" id="{2007C0A9-5CF2-4D8F-92CE-760A91FCD545}"/>
                </a:ext>
              </a:extLst>
            </p:cNvPr>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7358;p53">
              <a:extLst>
                <a:ext uri="{FF2B5EF4-FFF2-40B4-BE49-F238E27FC236}">
                  <a16:creationId xmlns:a16="http://schemas.microsoft.com/office/drawing/2014/main" id="{B45332B8-D442-49E4-B960-7DBED423EE2E}"/>
                </a:ext>
              </a:extLst>
            </p:cNvPr>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7359;p53">
              <a:extLst>
                <a:ext uri="{FF2B5EF4-FFF2-40B4-BE49-F238E27FC236}">
                  <a16:creationId xmlns:a16="http://schemas.microsoft.com/office/drawing/2014/main" id="{CD478222-270C-43E4-B58E-4CF3C01EB272}"/>
                </a:ext>
              </a:extLst>
            </p:cNvPr>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7360;p53">
              <a:extLst>
                <a:ext uri="{FF2B5EF4-FFF2-40B4-BE49-F238E27FC236}">
                  <a16:creationId xmlns:a16="http://schemas.microsoft.com/office/drawing/2014/main" id="{D28EFD29-E611-4C5C-8E24-8D19D83AFCB1}"/>
                </a:ext>
              </a:extLst>
            </p:cNvPr>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7361;p53">
              <a:extLst>
                <a:ext uri="{FF2B5EF4-FFF2-40B4-BE49-F238E27FC236}">
                  <a16:creationId xmlns:a16="http://schemas.microsoft.com/office/drawing/2014/main" id="{6856FB6F-ED66-4E09-9DD8-E1E0A134688C}"/>
                </a:ext>
              </a:extLst>
            </p:cNvPr>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7362;p53">
              <a:extLst>
                <a:ext uri="{FF2B5EF4-FFF2-40B4-BE49-F238E27FC236}">
                  <a16:creationId xmlns:a16="http://schemas.microsoft.com/office/drawing/2014/main" id="{CA1BE84B-DD5B-4E5F-8111-9D36278F3BD9}"/>
                </a:ext>
              </a:extLst>
            </p:cNvPr>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7363;p53">
              <a:extLst>
                <a:ext uri="{FF2B5EF4-FFF2-40B4-BE49-F238E27FC236}">
                  <a16:creationId xmlns:a16="http://schemas.microsoft.com/office/drawing/2014/main" id="{01345E8F-297D-43B7-9D89-1C25984CF1E5}"/>
                </a:ext>
              </a:extLst>
            </p:cNvPr>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7364;p53">
              <a:extLst>
                <a:ext uri="{FF2B5EF4-FFF2-40B4-BE49-F238E27FC236}">
                  <a16:creationId xmlns:a16="http://schemas.microsoft.com/office/drawing/2014/main" id="{5C601BF9-FA1B-4FF8-BC57-7B8A55C02CE4}"/>
                </a:ext>
              </a:extLst>
            </p:cNvPr>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7365;p53">
              <a:extLst>
                <a:ext uri="{FF2B5EF4-FFF2-40B4-BE49-F238E27FC236}">
                  <a16:creationId xmlns:a16="http://schemas.microsoft.com/office/drawing/2014/main" id="{1CDB0ACA-8E30-4045-9FDD-67222443E715}"/>
                </a:ext>
              </a:extLst>
            </p:cNvPr>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7366;p53">
              <a:extLst>
                <a:ext uri="{FF2B5EF4-FFF2-40B4-BE49-F238E27FC236}">
                  <a16:creationId xmlns:a16="http://schemas.microsoft.com/office/drawing/2014/main" id="{76D7E0D9-6304-416D-AA04-3323070748D4}"/>
                </a:ext>
              </a:extLst>
            </p:cNvPr>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7367;p53">
              <a:extLst>
                <a:ext uri="{FF2B5EF4-FFF2-40B4-BE49-F238E27FC236}">
                  <a16:creationId xmlns:a16="http://schemas.microsoft.com/office/drawing/2014/main" id="{2D2937A4-3ACC-4E6D-8558-69DC78314441}"/>
                </a:ext>
              </a:extLst>
            </p:cNvPr>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7368;p53">
              <a:extLst>
                <a:ext uri="{FF2B5EF4-FFF2-40B4-BE49-F238E27FC236}">
                  <a16:creationId xmlns:a16="http://schemas.microsoft.com/office/drawing/2014/main" id="{4D134C7A-54F7-41AB-923A-592DA3F5C893}"/>
                </a:ext>
              </a:extLst>
            </p:cNvPr>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7369;p53">
              <a:extLst>
                <a:ext uri="{FF2B5EF4-FFF2-40B4-BE49-F238E27FC236}">
                  <a16:creationId xmlns:a16="http://schemas.microsoft.com/office/drawing/2014/main" id="{12A6D1F6-1C01-4389-8C7C-B8E9CE6DE214}"/>
                </a:ext>
              </a:extLst>
            </p:cNvPr>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7370;p53">
              <a:extLst>
                <a:ext uri="{FF2B5EF4-FFF2-40B4-BE49-F238E27FC236}">
                  <a16:creationId xmlns:a16="http://schemas.microsoft.com/office/drawing/2014/main" id="{4C9E6005-5FBD-4B24-B5BF-12C9940A32FF}"/>
                </a:ext>
              </a:extLst>
            </p:cNvPr>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7371;p53">
              <a:extLst>
                <a:ext uri="{FF2B5EF4-FFF2-40B4-BE49-F238E27FC236}">
                  <a16:creationId xmlns:a16="http://schemas.microsoft.com/office/drawing/2014/main" id="{BCD8B60C-B910-4B17-8195-EE9C2C783571}"/>
                </a:ext>
              </a:extLst>
            </p:cNvPr>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7372;p53">
              <a:extLst>
                <a:ext uri="{FF2B5EF4-FFF2-40B4-BE49-F238E27FC236}">
                  <a16:creationId xmlns:a16="http://schemas.microsoft.com/office/drawing/2014/main" id="{965365D4-C455-4F5F-8A55-36A502636001}"/>
                </a:ext>
              </a:extLst>
            </p:cNvPr>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7373;p53">
              <a:extLst>
                <a:ext uri="{FF2B5EF4-FFF2-40B4-BE49-F238E27FC236}">
                  <a16:creationId xmlns:a16="http://schemas.microsoft.com/office/drawing/2014/main" id="{82042BE7-FA13-4155-B601-F2E4458B4722}"/>
                </a:ext>
              </a:extLst>
            </p:cNvPr>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7374;p53">
              <a:extLst>
                <a:ext uri="{FF2B5EF4-FFF2-40B4-BE49-F238E27FC236}">
                  <a16:creationId xmlns:a16="http://schemas.microsoft.com/office/drawing/2014/main" id="{72C9ADFB-393D-4C14-B670-AF9BB0237578}"/>
                </a:ext>
              </a:extLst>
            </p:cNvPr>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7375;p53">
              <a:extLst>
                <a:ext uri="{FF2B5EF4-FFF2-40B4-BE49-F238E27FC236}">
                  <a16:creationId xmlns:a16="http://schemas.microsoft.com/office/drawing/2014/main" id="{54BF72B6-6B08-4A22-A83A-73923E64AE3D}"/>
                </a:ext>
              </a:extLst>
            </p:cNvPr>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7376;p53">
              <a:extLst>
                <a:ext uri="{FF2B5EF4-FFF2-40B4-BE49-F238E27FC236}">
                  <a16:creationId xmlns:a16="http://schemas.microsoft.com/office/drawing/2014/main" id="{3825A008-13DA-4425-A408-4206BD75A190}"/>
                </a:ext>
              </a:extLst>
            </p:cNvPr>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7377;p53">
              <a:extLst>
                <a:ext uri="{FF2B5EF4-FFF2-40B4-BE49-F238E27FC236}">
                  <a16:creationId xmlns:a16="http://schemas.microsoft.com/office/drawing/2014/main" id="{F1D70FC3-8D1B-4DA5-8812-E8D738FA45BA}"/>
                </a:ext>
              </a:extLst>
            </p:cNvPr>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7378;p53">
              <a:extLst>
                <a:ext uri="{FF2B5EF4-FFF2-40B4-BE49-F238E27FC236}">
                  <a16:creationId xmlns:a16="http://schemas.microsoft.com/office/drawing/2014/main" id="{292A0E88-BD67-4252-8728-69F971D58B9B}"/>
                </a:ext>
              </a:extLst>
            </p:cNvPr>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7379;p53">
              <a:extLst>
                <a:ext uri="{FF2B5EF4-FFF2-40B4-BE49-F238E27FC236}">
                  <a16:creationId xmlns:a16="http://schemas.microsoft.com/office/drawing/2014/main" id="{9810DA31-539F-4586-96FD-27A116C6E302}"/>
                </a:ext>
              </a:extLst>
            </p:cNvPr>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7380;p53">
              <a:extLst>
                <a:ext uri="{FF2B5EF4-FFF2-40B4-BE49-F238E27FC236}">
                  <a16:creationId xmlns:a16="http://schemas.microsoft.com/office/drawing/2014/main" id="{C61FE916-A989-4A89-A92D-52B96B072131}"/>
                </a:ext>
              </a:extLst>
            </p:cNvPr>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7381;p53">
              <a:extLst>
                <a:ext uri="{FF2B5EF4-FFF2-40B4-BE49-F238E27FC236}">
                  <a16:creationId xmlns:a16="http://schemas.microsoft.com/office/drawing/2014/main" id="{A2A83C04-9A48-4F4F-8722-5909124C9DD7}"/>
                </a:ext>
              </a:extLst>
            </p:cNvPr>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7382;p53">
              <a:extLst>
                <a:ext uri="{FF2B5EF4-FFF2-40B4-BE49-F238E27FC236}">
                  <a16:creationId xmlns:a16="http://schemas.microsoft.com/office/drawing/2014/main" id="{E8334BD2-4AD5-4EF5-B18E-665C69ADF7CC}"/>
                </a:ext>
              </a:extLst>
            </p:cNvPr>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7383;p53">
              <a:extLst>
                <a:ext uri="{FF2B5EF4-FFF2-40B4-BE49-F238E27FC236}">
                  <a16:creationId xmlns:a16="http://schemas.microsoft.com/office/drawing/2014/main" id="{3FC7B704-76E0-4266-993E-3F4A43B1BB4B}"/>
                </a:ext>
              </a:extLst>
            </p:cNvPr>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7384;p53">
              <a:extLst>
                <a:ext uri="{FF2B5EF4-FFF2-40B4-BE49-F238E27FC236}">
                  <a16:creationId xmlns:a16="http://schemas.microsoft.com/office/drawing/2014/main" id="{5F80B41D-9D9D-44B1-BF73-1ACB2BC3F138}"/>
                </a:ext>
              </a:extLst>
            </p:cNvPr>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7385;p53">
              <a:extLst>
                <a:ext uri="{FF2B5EF4-FFF2-40B4-BE49-F238E27FC236}">
                  <a16:creationId xmlns:a16="http://schemas.microsoft.com/office/drawing/2014/main" id="{7E175AFE-CACB-4975-83A5-37F45EDF8220}"/>
                </a:ext>
              </a:extLst>
            </p:cNvPr>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7386;p53">
              <a:extLst>
                <a:ext uri="{FF2B5EF4-FFF2-40B4-BE49-F238E27FC236}">
                  <a16:creationId xmlns:a16="http://schemas.microsoft.com/office/drawing/2014/main" id="{DDD3FE02-DABE-4380-9598-8259B1B7D82A}"/>
                </a:ext>
              </a:extLst>
            </p:cNvPr>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7387;p53">
              <a:extLst>
                <a:ext uri="{FF2B5EF4-FFF2-40B4-BE49-F238E27FC236}">
                  <a16:creationId xmlns:a16="http://schemas.microsoft.com/office/drawing/2014/main" id="{4517DC05-6A1E-4172-8729-305BC3D0665E}"/>
                </a:ext>
              </a:extLst>
            </p:cNvPr>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7388;p53">
              <a:extLst>
                <a:ext uri="{FF2B5EF4-FFF2-40B4-BE49-F238E27FC236}">
                  <a16:creationId xmlns:a16="http://schemas.microsoft.com/office/drawing/2014/main" id="{FB4BB36D-409A-4176-B8E6-275D1C2F4400}"/>
                </a:ext>
              </a:extLst>
            </p:cNvPr>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7389;p53">
              <a:extLst>
                <a:ext uri="{FF2B5EF4-FFF2-40B4-BE49-F238E27FC236}">
                  <a16:creationId xmlns:a16="http://schemas.microsoft.com/office/drawing/2014/main" id="{178C4679-8EDE-4BEB-B8A8-9DCCE712D4FB}"/>
                </a:ext>
              </a:extLst>
            </p:cNvPr>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7390;p53">
              <a:extLst>
                <a:ext uri="{FF2B5EF4-FFF2-40B4-BE49-F238E27FC236}">
                  <a16:creationId xmlns:a16="http://schemas.microsoft.com/office/drawing/2014/main" id="{7B3FF2A2-CB7F-49A0-BA93-41A4B67DD72B}"/>
                </a:ext>
              </a:extLst>
            </p:cNvPr>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7391;p53">
              <a:extLst>
                <a:ext uri="{FF2B5EF4-FFF2-40B4-BE49-F238E27FC236}">
                  <a16:creationId xmlns:a16="http://schemas.microsoft.com/office/drawing/2014/main" id="{9C34BFB6-638C-4C08-AAD0-B84D8F71D294}"/>
                </a:ext>
              </a:extLst>
            </p:cNvPr>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7392;p53">
              <a:extLst>
                <a:ext uri="{FF2B5EF4-FFF2-40B4-BE49-F238E27FC236}">
                  <a16:creationId xmlns:a16="http://schemas.microsoft.com/office/drawing/2014/main" id="{A47AE8DF-4F5B-4D38-8D59-2B1F5924E1C6}"/>
                </a:ext>
              </a:extLst>
            </p:cNvPr>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7393;p53">
              <a:extLst>
                <a:ext uri="{FF2B5EF4-FFF2-40B4-BE49-F238E27FC236}">
                  <a16:creationId xmlns:a16="http://schemas.microsoft.com/office/drawing/2014/main" id="{8358722A-C999-4089-B75A-380F0D5B60F3}"/>
                </a:ext>
              </a:extLst>
            </p:cNvPr>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7394;p53">
              <a:extLst>
                <a:ext uri="{FF2B5EF4-FFF2-40B4-BE49-F238E27FC236}">
                  <a16:creationId xmlns:a16="http://schemas.microsoft.com/office/drawing/2014/main" id="{CA34093E-5912-466B-9741-DF3E3AAA6458}"/>
                </a:ext>
              </a:extLst>
            </p:cNvPr>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7395;p53">
              <a:extLst>
                <a:ext uri="{FF2B5EF4-FFF2-40B4-BE49-F238E27FC236}">
                  <a16:creationId xmlns:a16="http://schemas.microsoft.com/office/drawing/2014/main" id="{8AF2D376-DBCA-4C15-A6E0-420DBA4DED81}"/>
                </a:ext>
              </a:extLst>
            </p:cNvPr>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7396;p53">
              <a:extLst>
                <a:ext uri="{FF2B5EF4-FFF2-40B4-BE49-F238E27FC236}">
                  <a16:creationId xmlns:a16="http://schemas.microsoft.com/office/drawing/2014/main" id="{D23B7262-2B98-42B7-9474-7878E7016402}"/>
                </a:ext>
              </a:extLst>
            </p:cNvPr>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7397;p53">
              <a:extLst>
                <a:ext uri="{FF2B5EF4-FFF2-40B4-BE49-F238E27FC236}">
                  <a16:creationId xmlns:a16="http://schemas.microsoft.com/office/drawing/2014/main" id="{70F72E9E-4BBF-48A4-A8BA-40414219F6C2}"/>
                </a:ext>
              </a:extLst>
            </p:cNvPr>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7398;p53">
              <a:extLst>
                <a:ext uri="{FF2B5EF4-FFF2-40B4-BE49-F238E27FC236}">
                  <a16:creationId xmlns:a16="http://schemas.microsoft.com/office/drawing/2014/main" id="{16ACC4FA-C2E9-42F9-A688-5837365C0611}"/>
                </a:ext>
              </a:extLst>
            </p:cNvPr>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7399;p53">
              <a:extLst>
                <a:ext uri="{FF2B5EF4-FFF2-40B4-BE49-F238E27FC236}">
                  <a16:creationId xmlns:a16="http://schemas.microsoft.com/office/drawing/2014/main" id="{C9B246A3-DF2B-468A-B945-67733D7857A0}"/>
                </a:ext>
              </a:extLst>
            </p:cNvPr>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7400;p53">
              <a:extLst>
                <a:ext uri="{FF2B5EF4-FFF2-40B4-BE49-F238E27FC236}">
                  <a16:creationId xmlns:a16="http://schemas.microsoft.com/office/drawing/2014/main" id="{1542A59C-ECA5-4776-8260-591284C73450}"/>
                </a:ext>
              </a:extLst>
            </p:cNvPr>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7401;p53">
              <a:extLst>
                <a:ext uri="{FF2B5EF4-FFF2-40B4-BE49-F238E27FC236}">
                  <a16:creationId xmlns:a16="http://schemas.microsoft.com/office/drawing/2014/main" id="{B186DBE3-B3B4-4734-96E9-504CCC9A287D}"/>
                </a:ext>
              </a:extLst>
            </p:cNvPr>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7402;p53">
              <a:extLst>
                <a:ext uri="{FF2B5EF4-FFF2-40B4-BE49-F238E27FC236}">
                  <a16:creationId xmlns:a16="http://schemas.microsoft.com/office/drawing/2014/main" id="{679530DD-A3AB-4C1D-A86D-0CCE58B9FD22}"/>
                </a:ext>
              </a:extLst>
            </p:cNvPr>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7403;p53">
              <a:extLst>
                <a:ext uri="{FF2B5EF4-FFF2-40B4-BE49-F238E27FC236}">
                  <a16:creationId xmlns:a16="http://schemas.microsoft.com/office/drawing/2014/main" id="{8F5B2839-BEC8-4ACD-B7E9-D6F03FC36D10}"/>
                </a:ext>
              </a:extLst>
            </p:cNvPr>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7404;p53">
              <a:extLst>
                <a:ext uri="{FF2B5EF4-FFF2-40B4-BE49-F238E27FC236}">
                  <a16:creationId xmlns:a16="http://schemas.microsoft.com/office/drawing/2014/main" id="{800754F6-7A03-4207-93C8-9699FB6B3953}"/>
                </a:ext>
              </a:extLst>
            </p:cNvPr>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7405;p53">
              <a:extLst>
                <a:ext uri="{FF2B5EF4-FFF2-40B4-BE49-F238E27FC236}">
                  <a16:creationId xmlns:a16="http://schemas.microsoft.com/office/drawing/2014/main" id="{A9874305-504E-4882-AD8E-D8F2459AF8CE}"/>
                </a:ext>
              </a:extLst>
            </p:cNvPr>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7406;p53">
              <a:extLst>
                <a:ext uri="{FF2B5EF4-FFF2-40B4-BE49-F238E27FC236}">
                  <a16:creationId xmlns:a16="http://schemas.microsoft.com/office/drawing/2014/main" id="{150AB49A-86C1-47F0-B639-5031B76A5959}"/>
                </a:ext>
              </a:extLst>
            </p:cNvPr>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7407;p53">
              <a:extLst>
                <a:ext uri="{FF2B5EF4-FFF2-40B4-BE49-F238E27FC236}">
                  <a16:creationId xmlns:a16="http://schemas.microsoft.com/office/drawing/2014/main" id="{6C3E2DB9-EFE5-4964-A8CF-967E849F0B6B}"/>
                </a:ext>
              </a:extLst>
            </p:cNvPr>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7408;p53">
              <a:extLst>
                <a:ext uri="{FF2B5EF4-FFF2-40B4-BE49-F238E27FC236}">
                  <a16:creationId xmlns:a16="http://schemas.microsoft.com/office/drawing/2014/main" id="{09BC348E-80BA-4BFF-A785-D0EAEFAF3FDC}"/>
                </a:ext>
              </a:extLst>
            </p:cNvPr>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7409;p53">
              <a:extLst>
                <a:ext uri="{FF2B5EF4-FFF2-40B4-BE49-F238E27FC236}">
                  <a16:creationId xmlns:a16="http://schemas.microsoft.com/office/drawing/2014/main" id="{12FB2F88-F0F8-4C3C-889F-509CAE2CDAB4}"/>
                </a:ext>
              </a:extLst>
            </p:cNvPr>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7410;p53">
              <a:extLst>
                <a:ext uri="{FF2B5EF4-FFF2-40B4-BE49-F238E27FC236}">
                  <a16:creationId xmlns:a16="http://schemas.microsoft.com/office/drawing/2014/main" id="{FE67B07F-02F6-4129-B84A-8A8D6E408109}"/>
                </a:ext>
              </a:extLst>
            </p:cNvPr>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7411;p53">
              <a:extLst>
                <a:ext uri="{FF2B5EF4-FFF2-40B4-BE49-F238E27FC236}">
                  <a16:creationId xmlns:a16="http://schemas.microsoft.com/office/drawing/2014/main" id="{4C1D44AE-206B-4907-BA8C-61FB70A116F5}"/>
                </a:ext>
              </a:extLst>
            </p:cNvPr>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7412;p53">
              <a:extLst>
                <a:ext uri="{FF2B5EF4-FFF2-40B4-BE49-F238E27FC236}">
                  <a16:creationId xmlns:a16="http://schemas.microsoft.com/office/drawing/2014/main" id="{C98150AB-80C2-4544-84B4-1659211864F2}"/>
                </a:ext>
              </a:extLst>
            </p:cNvPr>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7413;p53">
              <a:extLst>
                <a:ext uri="{FF2B5EF4-FFF2-40B4-BE49-F238E27FC236}">
                  <a16:creationId xmlns:a16="http://schemas.microsoft.com/office/drawing/2014/main" id="{F62A38BC-2E3B-4B65-85F4-6D8ABC60D998}"/>
                </a:ext>
              </a:extLst>
            </p:cNvPr>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7414;p53">
              <a:extLst>
                <a:ext uri="{FF2B5EF4-FFF2-40B4-BE49-F238E27FC236}">
                  <a16:creationId xmlns:a16="http://schemas.microsoft.com/office/drawing/2014/main" id="{773026FB-3D60-4162-ABF4-5223AAF5460E}"/>
                </a:ext>
              </a:extLst>
            </p:cNvPr>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7415;p53">
              <a:extLst>
                <a:ext uri="{FF2B5EF4-FFF2-40B4-BE49-F238E27FC236}">
                  <a16:creationId xmlns:a16="http://schemas.microsoft.com/office/drawing/2014/main" id="{1CB8A21C-84D1-4D3A-87D2-378550331729}"/>
                </a:ext>
              </a:extLst>
            </p:cNvPr>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7416;p53">
              <a:extLst>
                <a:ext uri="{FF2B5EF4-FFF2-40B4-BE49-F238E27FC236}">
                  <a16:creationId xmlns:a16="http://schemas.microsoft.com/office/drawing/2014/main" id="{ED9A4BBA-9758-40B8-9CD4-F28CDAB46122}"/>
                </a:ext>
              </a:extLst>
            </p:cNvPr>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7417;p53">
              <a:extLst>
                <a:ext uri="{FF2B5EF4-FFF2-40B4-BE49-F238E27FC236}">
                  <a16:creationId xmlns:a16="http://schemas.microsoft.com/office/drawing/2014/main" id="{8DCA4426-B283-4682-89C9-B6A55C7B6A73}"/>
                </a:ext>
              </a:extLst>
            </p:cNvPr>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7418;p53">
              <a:extLst>
                <a:ext uri="{FF2B5EF4-FFF2-40B4-BE49-F238E27FC236}">
                  <a16:creationId xmlns:a16="http://schemas.microsoft.com/office/drawing/2014/main" id="{0929B01C-8D87-4FF6-89C5-07BC7D50A82F}"/>
                </a:ext>
              </a:extLst>
            </p:cNvPr>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7419;p53">
              <a:extLst>
                <a:ext uri="{FF2B5EF4-FFF2-40B4-BE49-F238E27FC236}">
                  <a16:creationId xmlns:a16="http://schemas.microsoft.com/office/drawing/2014/main" id="{85067C53-5C84-485D-AAD1-A2EEE32173F6}"/>
                </a:ext>
              </a:extLst>
            </p:cNvPr>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7420;p53">
              <a:extLst>
                <a:ext uri="{FF2B5EF4-FFF2-40B4-BE49-F238E27FC236}">
                  <a16:creationId xmlns:a16="http://schemas.microsoft.com/office/drawing/2014/main" id="{A4860A11-3CB5-4123-9269-FDF794B6BEC2}"/>
                </a:ext>
              </a:extLst>
            </p:cNvPr>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7421;p53">
              <a:extLst>
                <a:ext uri="{FF2B5EF4-FFF2-40B4-BE49-F238E27FC236}">
                  <a16:creationId xmlns:a16="http://schemas.microsoft.com/office/drawing/2014/main" id="{D42DE0F3-1587-40B4-93E5-75EC06783678}"/>
                </a:ext>
              </a:extLst>
            </p:cNvPr>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7422;p53">
              <a:extLst>
                <a:ext uri="{FF2B5EF4-FFF2-40B4-BE49-F238E27FC236}">
                  <a16:creationId xmlns:a16="http://schemas.microsoft.com/office/drawing/2014/main" id="{2F003E6B-9E86-4893-872B-CAF31449F382}"/>
                </a:ext>
              </a:extLst>
            </p:cNvPr>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7423;p53">
              <a:extLst>
                <a:ext uri="{FF2B5EF4-FFF2-40B4-BE49-F238E27FC236}">
                  <a16:creationId xmlns:a16="http://schemas.microsoft.com/office/drawing/2014/main" id="{BA9EBF60-9AFC-4454-826C-3C0DC78A2B44}"/>
                </a:ext>
              </a:extLst>
            </p:cNvPr>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7424;p53">
              <a:extLst>
                <a:ext uri="{FF2B5EF4-FFF2-40B4-BE49-F238E27FC236}">
                  <a16:creationId xmlns:a16="http://schemas.microsoft.com/office/drawing/2014/main" id="{3CB35DAF-10BA-4A7D-B823-001380B27872}"/>
                </a:ext>
              </a:extLst>
            </p:cNvPr>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7425;p53">
              <a:extLst>
                <a:ext uri="{FF2B5EF4-FFF2-40B4-BE49-F238E27FC236}">
                  <a16:creationId xmlns:a16="http://schemas.microsoft.com/office/drawing/2014/main" id="{141A12DE-68A3-46B6-B1B6-9C4A4B1EB927}"/>
                </a:ext>
              </a:extLst>
            </p:cNvPr>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7426;p53">
              <a:extLst>
                <a:ext uri="{FF2B5EF4-FFF2-40B4-BE49-F238E27FC236}">
                  <a16:creationId xmlns:a16="http://schemas.microsoft.com/office/drawing/2014/main" id="{C3E9A64B-3D2A-41A0-BFD5-6B0B6A84ACC2}"/>
                </a:ext>
              </a:extLst>
            </p:cNvPr>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7427;p53">
              <a:extLst>
                <a:ext uri="{FF2B5EF4-FFF2-40B4-BE49-F238E27FC236}">
                  <a16:creationId xmlns:a16="http://schemas.microsoft.com/office/drawing/2014/main" id="{BE344D93-0551-4821-8043-32F0C32765E6}"/>
                </a:ext>
              </a:extLst>
            </p:cNvPr>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7428;p53">
              <a:extLst>
                <a:ext uri="{FF2B5EF4-FFF2-40B4-BE49-F238E27FC236}">
                  <a16:creationId xmlns:a16="http://schemas.microsoft.com/office/drawing/2014/main" id="{F1DF2D59-09E3-43C4-9E94-F6D6A64CF8A2}"/>
                </a:ext>
              </a:extLst>
            </p:cNvPr>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7429;p53">
              <a:extLst>
                <a:ext uri="{FF2B5EF4-FFF2-40B4-BE49-F238E27FC236}">
                  <a16:creationId xmlns:a16="http://schemas.microsoft.com/office/drawing/2014/main" id="{EF53FBF1-A313-4FFA-BC2B-5B43EF5F73AB}"/>
                </a:ext>
              </a:extLst>
            </p:cNvPr>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7430;p53">
              <a:extLst>
                <a:ext uri="{FF2B5EF4-FFF2-40B4-BE49-F238E27FC236}">
                  <a16:creationId xmlns:a16="http://schemas.microsoft.com/office/drawing/2014/main" id="{7B12B331-B568-41E7-9B19-0AC350D7D2D2}"/>
                </a:ext>
              </a:extLst>
            </p:cNvPr>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7431;p53">
              <a:extLst>
                <a:ext uri="{FF2B5EF4-FFF2-40B4-BE49-F238E27FC236}">
                  <a16:creationId xmlns:a16="http://schemas.microsoft.com/office/drawing/2014/main" id="{9F2BDC22-9753-4C3A-9D30-6B5604BE6D4A}"/>
                </a:ext>
              </a:extLst>
            </p:cNvPr>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7432;p53">
              <a:extLst>
                <a:ext uri="{FF2B5EF4-FFF2-40B4-BE49-F238E27FC236}">
                  <a16:creationId xmlns:a16="http://schemas.microsoft.com/office/drawing/2014/main" id="{5F906F7D-1E37-4115-AEE5-CAC36DA9A597}"/>
                </a:ext>
              </a:extLst>
            </p:cNvPr>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7433;p53">
              <a:extLst>
                <a:ext uri="{FF2B5EF4-FFF2-40B4-BE49-F238E27FC236}">
                  <a16:creationId xmlns:a16="http://schemas.microsoft.com/office/drawing/2014/main" id="{3B70C506-4A3B-4215-9D1F-5910A5D29812}"/>
                </a:ext>
              </a:extLst>
            </p:cNvPr>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7434;p53">
              <a:extLst>
                <a:ext uri="{FF2B5EF4-FFF2-40B4-BE49-F238E27FC236}">
                  <a16:creationId xmlns:a16="http://schemas.microsoft.com/office/drawing/2014/main" id="{807633AE-65C5-415C-8ED4-5C2D68541EE0}"/>
                </a:ext>
              </a:extLst>
            </p:cNvPr>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7435;p53">
              <a:extLst>
                <a:ext uri="{FF2B5EF4-FFF2-40B4-BE49-F238E27FC236}">
                  <a16:creationId xmlns:a16="http://schemas.microsoft.com/office/drawing/2014/main" id="{D5F60919-24B4-47A5-AA19-8EE4DBA38D94}"/>
                </a:ext>
              </a:extLst>
            </p:cNvPr>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7436;p53">
              <a:extLst>
                <a:ext uri="{FF2B5EF4-FFF2-40B4-BE49-F238E27FC236}">
                  <a16:creationId xmlns:a16="http://schemas.microsoft.com/office/drawing/2014/main" id="{0F1141F7-B8B3-4A96-9B9A-EBE874B57E9A}"/>
                </a:ext>
              </a:extLst>
            </p:cNvPr>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7437;p53">
              <a:extLst>
                <a:ext uri="{FF2B5EF4-FFF2-40B4-BE49-F238E27FC236}">
                  <a16:creationId xmlns:a16="http://schemas.microsoft.com/office/drawing/2014/main" id="{BB3E4A66-87B2-4492-A4ED-9C44A8C42417}"/>
                </a:ext>
              </a:extLst>
            </p:cNvPr>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7438;p53">
              <a:extLst>
                <a:ext uri="{FF2B5EF4-FFF2-40B4-BE49-F238E27FC236}">
                  <a16:creationId xmlns:a16="http://schemas.microsoft.com/office/drawing/2014/main" id="{52248F28-3641-4A53-AF13-FEA476B6F549}"/>
                </a:ext>
              </a:extLst>
            </p:cNvPr>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7439;p53">
              <a:extLst>
                <a:ext uri="{FF2B5EF4-FFF2-40B4-BE49-F238E27FC236}">
                  <a16:creationId xmlns:a16="http://schemas.microsoft.com/office/drawing/2014/main" id="{849E2FF3-348F-4777-A054-81668CF2AE3E}"/>
                </a:ext>
              </a:extLst>
            </p:cNvPr>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7440;p53">
              <a:extLst>
                <a:ext uri="{FF2B5EF4-FFF2-40B4-BE49-F238E27FC236}">
                  <a16:creationId xmlns:a16="http://schemas.microsoft.com/office/drawing/2014/main" id="{313D06EB-04F5-46D1-8CE5-F4B2AB0A77BF}"/>
                </a:ext>
              </a:extLst>
            </p:cNvPr>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7441;p53">
              <a:extLst>
                <a:ext uri="{FF2B5EF4-FFF2-40B4-BE49-F238E27FC236}">
                  <a16:creationId xmlns:a16="http://schemas.microsoft.com/office/drawing/2014/main" id="{DC1FC3E1-B532-4E83-A60F-E9795BC3642A}"/>
                </a:ext>
              </a:extLst>
            </p:cNvPr>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7442;p53">
              <a:extLst>
                <a:ext uri="{FF2B5EF4-FFF2-40B4-BE49-F238E27FC236}">
                  <a16:creationId xmlns:a16="http://schemas.microsoft.com/office/drawing/2014/main" id="{9ADB858F-1001-44DC-87CC-FF52B67DC286}"/>
                </a:ext>
              </a:extLst>
            </p:cNvPr>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7443;p53">
              <a:extLst>
                <a:ext uri="{FF2B5EF4-FFF2-40B4-BE49-F238E27FC236}">
                  <a16:creationId xmlns:a16="http://schemas.microsoft.com/office/drawing/2014/main" id="{52870A38-FBC2-492F-BB51-7FE906895F34}"/>
                </a:ext>
              </a:extLst>
            </p:cNvPr>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7444;p53">
              <a:extLst>
                <a:ext uri="{FF2B5EF4-FFF2-40B4-BE49-F238E27FC236}">
                  <a16:creationId xmlns:a16="http://schemas.microsoft.com/office/drawing/2014/main" id="{4E04E664-AB03-407B-8531-F539D8275A97}"/>
                </a:ext>
              </a:extLst>
            </p:cNvPr>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7445;p53">
              <a:extLst>
                <a:ext uri="{FF2B5EF4-FFF2-40B4-BE49-F238E27FC236}">
                  <a16:creationId xmlns:a16="http://schemas.microsoft.com/office/drawing/2014/main" id="{2593C124-C168-48C1-B604-D11AD81EF0D4}"/>
                </a:ext>
              </a:extLst>
            </p:cNvPr>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7446;p53">
              <a:extLst>
                <a:ext uri="{FF2B5EF4-FFF2-40B4-BE49-F238E27FC236}">
                  <a16:creationId xmlns:a16="http://schemas.microsoft.com/office/drawing/2014/main" id="{C8392CDA-FF8A-4BDA-83D6-DB052E5E6668}"/>
                </a:ext>
              </a:extLst>
            </p:cNvPr>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7447;p53">
              <a:extLst>
                <a:ext uri="{FF2B5EF4-FFF2-40B4-BE49-F238E27FC236}">
                  <a16:creationId xmlns:a16="http://schemas.microsoft.com/office/drawing/2014/main" id="{33FDBC00-D542-49E4-B8F0-79A1BF0E0C47}"/>
                </a:ext>
              </a:extLst>
            </p:cNvPr>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7448;p53">
              <a:extLst>
                <a:ext uri="{FF2B5EF4-FFF2-40B4-BE49-F238E27FC236}">
                  <a16:creationId xmlns:a16="http://schemas.microsoft.com/office/drawing/2014/main" id="{12C33A64-59F6-4900-A296-B592A88AA991}"/>
                </a:ext>
              </a:extLst>
            </p:cNvPr>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7449;p53">
              <a:extLst>
                <a:ext uri="{FF2B5EF4-FFF2-40B4-BE49-F238E27FC236}">
                  <a16:creationId xmlns:a16="http://schemas.microsoft.com/office/drawing/2014/main" id="{D50BEBBA-28C4-47BC-BDEC-B0C039187CF7}"/>
                </a:ext>
              </a:extLst>
            </p:cNvPr>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7450;p53">
              <a:extLst>
                <a:ext uri="{FF2B5EF4-FFF2-40B4-BE49-F238E27FC236}">
                  <a16:creationId xmlns:a16="http://schemas.microsoft.com/office/drawing/2014/main" id="{7D41C7FF-7D29-42AE-949D-22FCC6412396}"/>
                </a:ext>
              </a:extLst>
            </p:cNvPr>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7451;p53">
              <a:extLst>
                <a:ext uri="{FF2B5EF4-FFF2-40B4-BE49-F238E27FC236}">
                  <a16:creationId xmlns:a16="http://schemas.microsoft.com/office/drawing/2014/main" id="{050252C9-235D-4D79-A7C3-0738F86D45D8}"/>
                </a:ext>
              </a:extLst>
            </p:cNvPr>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7452;p53">
              <a:extLst>
                <a:ext uri="{FF2B5EF4-FFF2-40B4-BE49-F238E27FC236}">
                  <a16:creationId xmlns:a16="http://schemas.microsoft.com/office/drawing/2014/main" id="{717BE85A-0938-4364-88BB-979C55B071E1}"/>
                </a:ext>
              </a:extLst>
            </p:cNvPr>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7453;p53">
              <a:extLst>
                <a:ext uri="{FF2B5EF4-FFF2-40B4-BE49-F238E27FC236}">
                  <a16:creationId xmlns:a16="http://schemas.microsoft.com/office/drawing/2014/main" id="{DA54FC40-B638-45AE-B5AE-96227222E7ED}"/>
                </a:ext>
              </a:extLst>
            </p:cNvPr>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7454;p53">
              <a:extLst>
                <a:ext uri="{FF2B5EF4-FFF2-40B4-BE49-F238E27FC236}">
                  <a16:creationId xmlns:a16="http://schemas.microsoft.com/office/drawing/2014/main" id="{FC13322B-38AE-4D51-9E60-60D0C9AD74AF}"/>
                </a:ext>
              </a:extLst>
            </p:cNvPr>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7455;p53">
              <a:extLst>
                <a:ext uri="{FF2B5EF4-FFF2-40B4-BE49-F238E27FC236}">
                  <a16:creationId xmlns:a16="http://schemas.microsoft.com/office/drawing/2014/main" id="{0E5198FD-968A-4BB2-9D97-15C578F6D0DE}"/>
                </a:ext>
              </a:extLst>
            </p:cNvPr>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7456;p53">
              <a:extLst>
                <a:ext uri="{FF2B5EF4-FFF2-40B4-BE49-F238E27FC236}">
                  <a16:creationId xmlns:a16="http://schemas.microsoft.com/office/drawing/2014/main" id="{5D526CE6-30D8-442A-B5DC-6A2D8138565D}"/>
                </a:ext>
              </a:extLst>
            </p:cNvPr>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7457;p53">
              <a:extLst>
                <a:ext uri="{FF2B5EF4-FFF2-40B4-BE49-F238E27FC236}">
                  <a16:creationId xmlns:a16="http://schemas.microsoft.com/office/drawing/2014/main" id="{A634FAFE-186F-453F-BA7A-B91B03DAB4AB}"/>
                </a:ext>
              </a:extLst>
            </p:cNvPr>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7458;p53">
              <a:extLst>
                <a:ext uri="{FF2B5EF4-FFF2-40B4-BE49-F238E27FC236}">
                  <a16:creationId xmlns:a16="http://schemas.microsoft.com/office/drawing/2014/main" id="{E8739014-EB60-4041-88A3-40EE6D2B9C0E}"/>
                </a:ext>
              </a:extLst>
            </p:cNvPr>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7459;p53">
              <a:extLst>
                <a:ext uri="{FF2B5EF4-FFF2-40B4-BE49-F238E27FC236}">
                  <a16:creationId xmlns:a16="http://schemas.microsoft.com/office/drawing/2014/main" id="{89E3391A-D993-4732-A057-2A0EE86675FE}"/>
                </a:ext>
              </a:extLst>
            </p:cNvPr>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7460;p53">
              <a:extLst>
                <a:ext uri="{FF2B5EF4-FFF2-40B4-BE49-F238E27FC236}">
                  <a16:creationId xmlns:a16="http://schemas.microsoft.com/office/drawing/2014/main" id="{B103393B-B951-44E4-9CF1-641472058EFF}"/>
                </a:ext>
              </a:extLst>
            </p:cNvPr>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7461;p53">
              <a:extLst>
                <a:ext uri="{FF2B5EF4-FFF2-40B4-BE49-F238E27FC236}">
                  <a16:creationId xmlns:a16="http://schemas.microsoft.com/office/drawing/2014/main" id="{7D0F92DF-5286-4454-B708-14EFEB133A89}"/>
                </a:ext>
              </a:extLst>
            </p:cNvPr>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7462;p53">
              <a:extLst>
                <a:ext uri="{FF2B5EF4-FFF2-40B4-BE49-F238E27FC236}">
                  <a16:creationId xmlns:a16="http://schemas.microsoft.com/office/drawing/2014/main" id="{77E34809-652E-4D4A-AB7B-E31B664C7754}"/>
                </a:ext>
              </a:extLst>
            </p:cNvPr>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7463;p53">
              <a:extLst>
                <a:ext uri="{FF2B5EF4-FFF2-40B4-BE49-F238E27FC236}">
                  <a16:creationId xmlns:a16="http://schemas.microsoft.com/office/drawing/2014/main" id="{6A42640C-A6E1-42D0-8E19-6ABBC035F546}"/>
                </a:ext>
              </a:extLst>
            </p:cNvPr>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7464;p53">
              <a:extLst>
                <a:ext uri="{FF2B5EF4-FFF2-40B4-BE49-F238E27FC236}">
                  <a16:creationId xmlns:a16="http://schemas.microsoft.com/office/drawing/2014/main" id="{2CFD6DAD-2F14-4961-A898-EEC10B6A0B43}"/>
                </a:ext>
              </a:extLst>
            </p:cNvPr>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7465;p53">
              <a:extLst>
                <a:ext uri="{FF2B5EF4-FFF2-40B4-BE49-F238E27FC236}">
                  <a16:creationId xmlns:a16="http://schemas.microsoft.com/office/drawing/2014/main" id="{73C85EE7-12CB-4183-8946-483D9C1C9FBD}"/>
                </a:ext>
              </a:extLst>
            </p:cNvPr>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7466;p53">
              <a:extLst>
                <a:ext uri="{FF2B5EF4-FFF2-40B4-BE49-F238E27FC236}">
                  <a16:creationId xmlns:a16="http://schemas.microsoft.com/office/drawing/2014/main" id="{35621DE3-1ECF-4456-8192-982E7031E430}"/>
                </a:ext>
              </a:extLst>
            </p:cNvPr>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7467;p53">
              <a:extLst>
                <a:ext uri="{FF2B5EF4-FFF2-40B4-BE49-F238E27FC236}">
                  <a16:creationId xmlns:a16="http://schemas.microsoft.com/office/drawing/2014/main" id="{FB66C124-AD09-4175-9E24-69DFAF17D45B}"/>
                </a:ext>
              </a:extLst>
            </p:cNvPr>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7468;p53">
              <a:extLst>
                <a:ext uri="{FF2B5EF4-FFF2-40B4-BE49-F238E27FC236}">
                  <a16:creationId xmlns:a16="http://schemas.microsoft.com/office/drawing/2014/main" id="{1F460A35-C1F4-453D-ABAA-BE31DDD5D246}"/>
                </a:ext>
              </a:extLst>
            </p:cNvPr>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7469;p53">
              <a:extLst>
                <a:ext uri="{FF2B5EF4-FFF2-40B4-BE49-F238E27FC236}">
                  <a16:creationId xmlns:a16="http://schemas.microsoft.com/office/drawing/2014/main" id="{72BD09D2-4FC0-4274-A59D-D517A4B017EF}"/>
                </a:ext>
              </a:extLst>
            </p:cNvPr>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7470;p53">
              <a:extLst>
                <a:ext uri="{FF2B5EF4-FFF2-40B4-BE49-F238E27FC236}">
                  <a16:creationId xmlns:a16="http://schemas.microsoft.com/office/drawing/2014/main" id="{3DE9E39E-2C1C-4E62-922D-E5ADA21AEABF}"/>
                </a:ext>
              </a:extLst>
            </p:cNvPr>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7471;p53">
              <a:extLst>
                <a:ext uri="{FF2B5EF4-FFF2-40B4-BE49-F238E27FC236}">
                  <a16:creationId xmlns:a16="http://schemas.microsoft.com/office/drawing/2014/main" id="{187A999E-2E58-415D-B16F-A13F4BE17848}"/>
                </a:ext>
              </a:extLst>
            </p:cNvPr>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7472;p53">
              <a:extLst>
                <a:ext uri="{FF2B5EF4-FFF2-40B4-BE49-F238E27FC236}">
                  <a16:creationId xmlns:a16="http://schemas.microsoft.com/office/drawing/2014/main" id="{54273A9E-FE78-4CE5-8100-FA885B2763B1}"/>
                </a:ext>
              </a:extLst>
            </p:cNvPr>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7473;p53">
              <a:extLst>
                <a:ext uri="{FF2B5EF4-FFF2-40B4-BE49-F238E27FC236}">
                  <a16:creationId xmlns:a16="http://schemas.microsoft.com/office/drawing/2014/main" id="{55A9EE69-7A56-4FD6-9C21-814211E28DCB}"/>
                </a:ext>
              </a:extLst>
            </p:cNvPr>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7474;p53">
              <a:extLst>
                <a:ext uri="{FF2B5EF4-FFF2-40B4-BE49-F238E27FC236}">
                  <a16:creationId xmlns:a16="http://schemas.microsoft.com/office/drawing/2014/main" id="{D9AE71E3-41B4-4CC0-8492-6F59A0BC94E7}"/>
                </a:ext>
              </a:extLst>
            </p:cNvPr>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7475;p53">
              <a:extLst>
                <a:ext uri="{FF2B5EF4-FFF2-40B4-BE49-F238E27FC236}">
                  <a16:creationId xmlns:a16="http://schemas.microsoft.com/office/drawing/2014/main" id="{17BED58A-4F8F-427D-94D4-D79E1FBFC4E3}"/>
                </a:ext>
              </a:extLst>
            </p:cNvPr>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7476;p53">
              <a:extLst>
                <a:ext uri="{FF2B5EF4-FFF2-40B4-BE49-F238E27FC236}">
                  <a16:creationId xmlns:a16="http://schemas.microsoft.com/office/drawing/2014/main" id="{40575599-1FC6-48F2-9B19-EDA23D8007BB}"/>
                </a:ext>
              </a:extLst>
            </p:cNvPr>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7477;p53">
              <a:extLst>
                <a:ext uri="{FF2B5EF4-FFF2-40B4-BE49-F238E27FC236}">
                  <a16:creationId xmlns:a16="http://schemas.microsoft.com/office/drawing/2014/main" id="{42DA5484-C436-43C2-A717-E12C9873236E}"/>
                </a:ext>
              </a:extLst>
            </p:cNvPr>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7478;p53">
              <a:extLst>
                <a:ext uri="{FF2B5EF4-FFF2-40B4-BE49-F238E27FC236}">
                  <a16:creationId xmlns:a16="http://schemas.microsoft.com/office/drawing/2014/main" id="{93EFBC86-EECF-478F-80A3-C9DECDAD2D58}"/>
                </a:ext>
              </a:extLst>
            </p:cNvPr>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7479;p53">
              <a:extLst>
                <a:ext uri="{FF2B5EF4-FFF2-40B4-BE49-F238E27FC236}">
                  <a16:creationId xmlns:a16="http://schemas.microsoft.com/office/drawing/2014/main" id="{C77D2F04-5099-4760-A3CF-33EA4F519D97}"/>
                </a:ext>
              </a:extLst>
            </p:cNvPr>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7480;p53">
              <a:extLst>
                <a:ext uri="{FF2B5EF4-FFF2-40B4-BE49-F238E27FC236}">
                  <a16:creationId xmlns:a16="http://schemas.microsoft.com/office/drawing/2014/main" id="{DE3F1512-1D9A-43ED-9CDE-F23A8DEC4A88}"/>
                </a:ext>
              </a:extLst>
            </p:cNvPr>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7481;p53">
              <a:extLst>
                <a:ext uri="{FF2B5EF4-FFF2-40B4-BE49-F238E27FC236}">
                  <a16:creationId xmlns:a16="http://schemas.microsoft.com/office/drawing/2014/main" id="{F4BC80A8-FBDA-4949-8C29-3CB23AFE117E}"/>
                </a:ext>
              </a:extLst>
            </p:cNvPr>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7482;p53">
              <a:extLst>
                <a:ext uri="{FF2B5EF4-FFF2-40B4-BE49-F238E27FC236}">
                  <a16:creationId xmlns:a16="http://schemas.microsoft.com/office/drawing/2014/main" id="{AF265C9D-047E-4AE9-9D09-6DFA9664CAE4}"/>
                </a:ext>
              </a:extLst>
            </p:cNvPr>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7483;p53">
              <a:extLst>
                <a:ext uri="{FF2B5EF4-FFF2-40B4-BE49-F238E27FC236}">
                  <a16:creationId xmlns:a16="http://schemas.microsoft.com/office/drawing/2014/main" id="{80B95970-92B0-4632-A459-020D360B4F85}"/>
                </a:ext>
              </a:extLst>
            </p:cNvPr>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7484;p53">
              <a:extLst>
                <a:ext uri="{FF2B5EF4-FFF2-40B4-BE49-F238E27FC236}">
                  <a16:creationId xmlns:a16="http://schemas.microsoft.com/office/drawing/2014/main" id="{7AF97734-2DC6-4C36-A553-34DCC158F841}"/>
                </a:ext>
              </a:extLst>
            </p:cNvPr>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7485;p53">
              <a:extLst>
                <a:ext uri="{FF2B5EF4-FFF2-40B4-BE49-F238E27FC236}">
                  <a16:creationId xmlns:a16="http://schemas.microsoft.com/office/drawing/2014/main" id="{919C940A-F4AC-4262-9567-3DDCFE8DD3B2}"/>
                </a:ext>
              </a:extLst>
            </p:cNvPr>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7486;p53">
              <a:extLst>
                <a:ext uri="{FF2B5EF4-FFF2-40B4-BE49-F238E27FC236}">
                  <a16:creationId xmlns:a16="http://schemas.microsoft.com/office/drawing/2014/main" id="{5B9D5F75-33C7-4F65-8A35-FE509E2FE396}"/>
                </a:ext>
              </a:extLst>
            </p:cNvPr>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7487;p53">
              <a:extLst>
                <a:ext uri="{FF2B5EF4-FFF2-40B4-BE49-F238E27FC236}">
                  <a16:creationId xmlns:a16="http://schemas.microsoft.com/office/drawing/2014/main" id="{5925FA45-4683-45EC-8428-9930B009007B}"/>
                </a:ext>
              </a:extLst>
            </p:cNvPr>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7488;p53">
              <a:extLst>
                <a:ext uri="{FF2B5EF4-FFF2-40B4-BE49-F238E27FC236}">
                  <a16:creationId xmlns:a16="http://schemas.microsoft.com/office/drawing/2014/main" id="{BC5F7029-A42C-4DC2-B3B6-F374444BF47D}"/>
                </a:ext>
              </a:extLst>
            </p:cNvPr>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7489;p53">
              <a:extLst>
                <a:ext uri="{FF2B5EF4-FFF2-40B4-BE49-F238E27FC236}">
                  <a16:creationId xmlns:a16="http://schemas.microsoft.com/office/drawing/2014/main" id="{DA14F56F-26A1-4D0D-A4A7-7D180A8842A6}"/>
                </a:ext>
              </a:extLst>
            </p:cNvPr>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7490;p53">
              <a:extLst>
                <a:ext uri="{FF2B5EF4-FFF2-40B4-BE49-F238E27FC236}">
                  <a16:creationId xmlns:a16="http://schemas.microsoft.com/office/drawing/2014/main" id="{D2877545-F22B-4ABD-BAE9-EFC353761CD4}"/>
                </a:ext>
              </a:extLst>
            </p:cNvPr>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7491;p53">
              <a:extLst>
                <a:ext uri="{FF2B5EF4-FFF2-40B4-BE49-F238E27FC236}">
                  <a16:creationId xmlns:a16="http://schemas.microsoft.com/office/drawing/2014/main" id="{755A81E4-5A67-47CE-A851-901B77CDA404}"/>
                </a:ext>
              </a:extLst>
            </p:cNvPr>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7492;p53">
              <a:extLst>
                <a:ext uri="{FF2B5EF4-FFF2-40B4-BE49-F238E27FC236}">
                  <a16:creationId xmlns:a16="http://schemas.microsoft.com/office/drawing/2014/main" id="{54EA77EA-8B7B-4BE4-87B5-B123A40FA4AE}"/>
                </a:ext>
              </a:extLst>
            </p:cNvPr>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7493;p53">
              <a:extLst>
                <a:ext uri="{FF2B5EF4-FFF2-40B4-BE49-F238E27FC236}">
                  <a16:creationId xmlns:a16="http://schemas.microsoft.com/office/drawing/2014/main" id="{127F1E4D-9FB2-4AC8-84BA-982731D4C355}"/>
                </a:ext>
              </a:extLst>
            </p:cNvPr>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7494;p53">
              <a:extLst>
                <a:ext uri="{FF2B5EF4-FFF2-40B4-BE49-F238E27FC236}">
                  <a16:creationId xmlns:a16="http://schemas.microsoft.com/office/drawing/2014/main" id="{965508EF-0D64-40D3-8F28-F110096417EB}"/>
                </a:ext>
              </a:extLst>
            </p:cNvPr>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7495;p53">
              <a:extLst>
                <a:ext uri="{FF2B5EF4-FFF2-40B4-BE49-F238E27FC236}">
                  <a16:creationId xmlns:a16="http://schemas.microsoft.com/office/drawing/2014/main" id="{E18322A8-9423-43F4-AD4C-700E98534516}"/>
                </a:ext>
              </a:extLst>
            </p:cNvPr>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7496;p53">
              <a:extLst>
                <a:ext uri="{FF2B5EF4-FFF2-40B4-BE49-F238E27FC236}">
                  <a16:creationId xmlns:a16="http://schemas.microsoft.com/office/drawing/2014/main" id="{6B8C2265-9A4B-4CA8-81D7-0FEF81A5802E}"/>
                </a:ext>
              </a:extLst>
            </p:cNvPr>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7497;p53">
              <a:extLst>
                <a:ext uri="{FF2B5EF4-FFF2-40B4-BE49-F238E27FC236}">
                  <a16:creationId xmlns:a16="http://schemas.microsoft.com/office/drawing/2014/main" id="{D2E9C9D2-126E-40C0-AEB3-157CFA12B237}"/>
                </a:ext>
              </a:extLst>
            </p:cNvPr>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7498;p53">
              <a:extLst>
                <a:ext uri="{FF2B5EF4-FFF2-40B4-BE49-F238E27FC236}">
                  <a16:creationId xmlns:a16="http://schemas.microsoft.com/office/drawing/2014/main" id="{BEB2C11A-7B43-4355-9D00-C1175CE6A471}"/>
                </a:ext>
              </a:extLst>
            </p:cNvPr>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7499;p53">
              <a:extLst>
                <a:ext uri="{FF2B5EF4-FFF2-40B4-BE49-F238E27FC236}">
                  <a16:creationId xmlns:a16="http://schemas.microsoft.com/office/drawing/2014/main" id="{8CEF8522-BAE8-47ED-B537-75B36D1C7CF7}"/>
                </a:ext>
              </a:extLst>
            </p:cNvPr>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7500;p53">
              <a:extLst>
                <a:ext uri="{FF2B5EF4-FFF2-40B4-BE49-F238E27FC236}">
                  <a16:creationId xmlns:a16="http://schemas.microsoft.com/office/drawing/2014/main" id="{1CB018DE-AF03-491D-B056-162A9C7F3E57}"/>
                </a:ext>
              </a:extLst>
            </p:cNvPr>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7501;p53">
              <a:extLst>
                <a:ext uri="{FF2B5EF4-FFF2-40B4-BE49-F238E27FC236}">
                  <a16:creationId xmlns:a16="http://schemas.microsoft.com/office/drawing/2014/main" id="{3137DC05-7265-432D-9215-2DCDA66CE9A6}"/>
                </a:ext>
              </a:extLst>
            </p:cNvPr>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7502;p53">
              <a:extLst>
                <a:ext uri="{FF2B5EF4-FFF2-40B4-BE49-F238E27FC236}">
                  <a16:creationId xmlns:a16="http://schemas.microsoft.com/office/drawing/2014/main" id="{B80D012D-A10A-4B44-9CED-D37E1453A904}"/>
                </a:ext>
              </a:extLst>
            </p:cNvPr>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7503;p53">
              <a:extLst>
                <a:ext uri="{FF2B5EF4-FFF2-40B4-BE49-F238E27FC236}">
                  <a16:creationId xmlns:a16="http://schemas.microsoft.com/office/drawing/2014/main" id="{B515F6DB-7AA6-453E-A452-559CDEEE7B05}"/>
                </a:ext>
              </a:extLst>
            </p:cNvPr>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7504;p53">
              <a:extLst>
                <a:ext uri="{FF2B5EF4-FFF2-40B4-BE49-F238E27FC236}">
                  <a16:creationId xmlns:a16="http://schemas.microsoft.com/office/drawing/2014/main" id="{9A82089C-FD31-4E2F-91A7-E03E98EF1BA1}"/>
                </a:ext>
              </a:extLst>
            </p:cNvPr>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7505;p53">
              <a:extLst>
                <a:ext uri="{FF2B5EF4-FFF2-40B4-BE49-F238E27FC236}">
                  <a16:creationId xmlns:a16="http://schemas.microsoft.com/office/drawing/2014/main" id="{87703EF0-459C-4EEB-A5F9-006001CC389F}"/>
                </a:ext>
              </a:extLst>
            </p:cNvPr>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7506;p53">
              <a:extLst>
                <a:ext uri="{FF2B5EF4-FFF2-40B4-BE49-F238E27FC236}">
                  <a16:creationId xmlns:a16="http://schemas.microsoft.com/office/drawing/2014/main" id="{3DB5AB45-CB95-4885-9D8A-8096A96D55AD}"/>
                </a:ext>
              </a:extLst>
            </p:cNvPr>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7507;p53">
              <a:extLst>
                <a:ext uri="{FF2B5EF4-FFF2-40B4-BE49-F238E27FC236}">
                  <a16:creationId xmlns:a16="http://schemas.microsoft.com/office/drawing/2014/main" id="{673B88F0-AA3C-47FF-A33E-CFFE539387F3}"/>
                </a:ext>
              </a:extLst>
            </p:cNvPr>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7508;p53">
              <a:extLst>
                <a:ext uri="{FF2B5EF4-FFF2-40B4-BE49-F238E27FC236}">
                  <a16:creationId xmlns:a16="http://schemas.microsoft.com/office/drawing/2014/main" id="{6E14667D-EE19-4AF5-A855-2E1F7734A894}"/>
                </a:ext>
              </a:extLst>
            </p:cNvPr>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7509;p53">
              <a:extLst>
                <a:ext uri="{FF2B5EF4-FFF2-40B4-BE49-F238E27FC236}">
                  <a16:creationId xmlns:a16="http://schemas.microsoft.com/office/drawing/2014/main" id="{32210D15-5416-410B-B980-F6CFC08E1C7F}"/>
                </a:ext>
              </a:extLst>
            </p:cNvPr>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7510;p53">
              <a:extLst>
                <a:ext uri="{FF2B5EF4-FFF2-40B4-BE49-F238E27FC236}">
                  <a16:creationId xmlns:a16="http://schemas.microsoft.com/office/drawing/2014/main" id="{F429FF11-6A0F-430C-B133-EFE62A2B2990}"/>
                </a:ext>
              </a:extLst>
            </p:cNvPr>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7511;p53">
              <a:extLst>
                <a:ext uri="{FF2B5EF4-FFF2-40B4-BE49-F238E27FC236}">
                  <a16:creationId xmlns:a16="http://schemas.microsoft.com/office/drawing/2014/main" id="{B2EA8681-7FFF-448F-83A4-66F1A6E7407C}"/>
                </a:ext>
              </a:extLst>
            </p:cNvPr>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7512;p53">
              <a:extLst>
                <a:ext uri="{FF2B5EF4-FFF2-40B4-BE49-F238E27FC236}">
                  <a16:creationId xmlns:a16="http://schemas.microsoft.com/office/drawing/2014/main" id="{739F5CA9-6FB8-45F8-B95B-F2491955F2D6}"/>
                </a:ext>
              </a:extLst>
            </p:cNvPr>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7513;p53">
              <a:extLst>
                <a:ext uri="{FF2B5EF4-FFF2-40B4-BE49-F238E27FC236}">
                  <a16:creationId xmlns:a16="http://schemas.microsoft.com/office/drawing/2014/main" id="{043BC55C-D7CF-4AC5-9E8D-F169071BF3BA}"/>
                </a:ext>
              </a:extLst>
            </p:cNvPr>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7514;p53">
              <a:extLst>
                <a:ext uri="{FF2B5EF4-FFF2-40B4-BE49-F238E27FC236}">
                  <a16:creationId xmlns:a16="http://schemas.microsoft.com/office/drawing/2014/main" id="{106492E7-F1CD-43E6-B6A2-C2EB4F402021}"/>
                </a:ext>
              </a:extLst>
            </p:cNvPr>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7515;p53">
              <a:extLst>
                <a:ext uri="{FF2B5EF4-FFF2-40B4-BE49-F238E27FC236}">
                  <a16:creationId xmlns:a16="http://schemas.microsoft.com/office/drawing/2014/main" id="{D8A38CAA-EC66-4BA9-87F2-4F46E11119A4}"/>
                </a:ext>
              </a:extLst>
            </p:cNvPr>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7516;p53">
              <a:extLst>
                <a:ext uri="{FF2B5EF4-FFF2-40B4-BE49-F238E27FC236}">
                  <a16:creationId xmlns:a16="http://schemas.microsoft.com/office/drawing/2014/main" id="{1B63546F-7DF0-4E51-9BA1-CCBADCE4440E}"/>
                </a:ext>
              </a:extLst>
            </p:cNvPr>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7517;p53">
              <a:extLst>
                <a:ext uri="{FF2B5EF4-FFF2-40B4-BE49-F238E27FC236}">
                  <a16:creationId xmlns:a16="http://schemas.microsoft.com/office/drawing/2014/main" id="{28058B58-6F69-45DF-88B4-F280439FCDF9}"/>
                </a:ext>
              </a:extLst>
            </p:cNvPr>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7518;p53">
              <a:extLst>
                <a:ext uri="{FF2B5EF4-FFF2-40B4-BE49-F238E27FC236}">
                  <a16:creationId xmlns:a16="http://schemas.microsoft.com/office/drawing/2014/main" id="{42AA68FB-8592-4C5D-9378-914B9234D971}"/>
                </a:ext>
              </a:extLst>
            </p:cNvPr>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7519;p53">
              <a:extLst>
                <a:ext uri="{FF2B5EF4-FFF2-40B4-BE49-F238E27FC236}">
                  <a16:creationId xmlns:a16="http://schemas.microsoft.com/office/drawing/2014/main" id="{3C9264A8-F736-44C2-BED2-C323D9C592F3}"/>
                </a:ext>
              </a:extLst>
            </p:cNvPr>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7520;p53">
              <a:extLst>
                <a:ext uri="{FF2B5EF4-FFF2-40B4-BE49-F238E27FC236}">
                  <a16:creationId xmlns:a16="http://schemas.microsoft.com/office/drawing/2014/main" id="{6A054D05-35A9-4448-AE41-201810581067}"/>
                </a:ext>
              </a:extLst>
            </p:cNvPr>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7521;p53">
              <a:extLst>
                <a:ext uri="{FF2B5EF4-FFF2-40B4-BE49-F238E27FC236}">
                  <a16:creationId xmlns:a16="http://schemas.microsoft.com/office/drawing/2014/main" id="{4F64D264-5479-4740-8C05-9BF5847BFD93}"/>
                </a:ext>
              </a:extLst>
            </p:cNvPr>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7522;p53">
              <a:extLst>
                <a:ext uri="{FF2B5EF4-FFF2-40B4-BE49-F238E27FC236}">
                  <a16:creationId xmlns:a16="http://schemas.microsoft.com/office/drawing/2014/main" id="{06323931-A64B-40B9-8732-D7ADA7AB979C}"/>
                </a:ext>
              </a:extLst>
            </p:cNvPr>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7523;p53">
              <a:extLst>
                <a:ext uri="{FF2B5EF4-FFF2-40B4-BE49-F238E27FC236}">
                  <a16:creationId xmlns:a16="http://schemas.microsoft.com/office/drawing/2014/main" id="{7C74CA2D-2A5A-48F0-A586-056D81B814D8}"/>
                </a:ext>
              </a:extLst>
            </p:cNvPr>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7524;p53">
              <a:extLst>
                <a:ext uri="{FF2B5EF4-FFF2-40B4-BE49-F238E27FC236}">
                  <a16:creationId xmlns:a16="http://schemas.microsoft.com/office/drawing/2014/main" id="{E0180ECC-1087-4A24-8321-CAE3A03EA696}"/>
                </a:ext>
              </a:extLst>
            </p:cNvPr>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7525;p53">
              <a:extLst>
                <a:ext uri="{FF2B5EF4-FFF2-40B4-BE49-F238E27FC236}">
                  <a16:creationId xmlns:a16="http://schemas.microsoft.com/office/drawing/2014/main" id="{4F8999B9-9849-4CF1-BA77-1144387A83C0}"/>
                </a:ext>
              </a:extLst>
            </p:cNvPr>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7526;p53">
              <a:extLst>
                <a:ext uri="{FF2B5EF4-FFF2-40B4-BE49-F238E27FC236}">
                  <a16:creationId xmlns:a16="http://schemas.microsoft.com/office/drawing/2014/main" id="{3DB3C7E4-9EB3-48BB-882F-F7824894BE02}"/>
                </a:ext>
              </a:extLst>
            </p:cNvPr>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7527;p53">
              <a:extLst>
                <a:ext uri="{FF2B5EF4-FFF2-40B4-BE49-F238E27FC236}">
                  <a16:creationId xmlns:a16="http://schemas.microsoft.com/office/drawing/2014/main" id="{15DB7619-1EF9-458B-BED9-2BB8E78CBDA1}"/>
                </a:ext>
              </a:extLst>
            </p:cNvPr>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7528;p53">
              <a:extLst>
                <a:ext uri="{FF2B5EF4-FFF2-40B4-BE49-F238E27FC236}">
                  <a16:creationId xmlns:a16="http://schemas.microsoft.com/office/drawing/2014/main" id="{6C8A6C97-474A-4541-8582-AEC47C814864}"/>
                </a:ext>
              </a:extLst>
            </p:cNvPr>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7529;p53">
              <a:extLst>
                <a:ext uri="{FF2B5EF4-FFF2-40B4-BE49-F238E27FC236}">
                  <a16:creationId xmlns:a16="http://schemas.microsoft.com/office/drawing/2014/main" id="{40310CD8-45A0-4FB4-B3CB-B122959A8041}"/>
                </a:ext>
              </a:extLst>
            </p:cNvPr>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7530;p53">
              <a:extLst>
                <a:ext uri="{FF2B5EF4-FFF2-40B4-BE49-F238E27FC236}">
                  <a16:creationId xmlns:a16="http://schemas.microsoft.com/office/drawing/2014/main" id="{82262C0F-F95A-4F43-8E29-22A755B90C01}"/>
                </a:ext>
              </a:extLst>
            </p:cNvPr>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7531;p53">
              <a:extLst>
                <a:ext uri="{FF2B5EF4-FFF2-40B4-BE49-F238E27FC236}">
                  <a16:creationId xmlns:a16="http://schemas.microsoft.com/office/drawing/2014/main" id="{0DDD4FC2-E28D-4D2E-B6BE-02AED66526F7}"/>
                </a:ext>
              </a:extLst>
            </p:cNvPr>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7532;p53">
              <a:extLst>
                <a:ext uri="{FF2B5EF4-FFF2-40B4-BE49-F238E27FC236}">
                  <a16:creationId xmlns:a16="http://schemas.microsoft.com/office/drawing/2014/main" id="{F8F2BF13-E869-4259-A812-E4DEF2A67DE2}"/>
                </a:ext>
              </a:extLst>
            </p:cNvPr>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7533;p53">
              <a:extLst>
                <a:ext uri="{FF2B5EF4-FFF2-40B4-BE49-F238E27FC236}">
                  <a16:creationId xmlns:a16="http://schemas.microsoft.com/office/drawing/2014/main" id="{B0C838CD-E829-4A3B-930C-0A3CCA98014D}"/>
                </a:ext>
              </a:extLst>
            </p:cNvPr>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7534;p53">
              <a:extLst>
                <a:ext uri="{FF2B5EF4-FFF2-40B4-BE49-F238E27FC236}">
                  <a16:creationId xmlns:a16="http://schemas.microsoft.com/office/drawing/2014/main" id="{458E220C-3455-4D6C-8E88-BE0FF6D6B3D3}"/>
                </a:ext>
              </a:extLst>
            </p:cNvPr>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7535;p53">
              <a:extLst>
                <a:ext uri="{FF2B5EF4-FFF2-40B4-BE49-F238E27FC236}">
                  <a16:creationId xmlns:a16="http://schemas.microsoft.com/office/drawing/2014/main" id="{B1D7BAE1-CB5E-4873-8222-BFA32E63AB1E}"/>
                </a:ext>
              </a:extLst>
            </p:cNvPr>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7536;p53">
              <a:extLst>
                <a:ext uri="{FF2B5EF4-FFF2-40B4-BE49-F238E27FC236}">
                  <a16:creationId xmlns:a16="http://schemas.microsoft.com/office/drawing/2014/main" id="{0285C04C-8875-4310-A766-63512987C0A4}"/>
                </a:ext>
              </a:extLst>
            </p:cNvPr>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7537;p53">
              <a:extLst>
                <a:ext uri="{FF2B5EF4-FFF2-40B4-BE49-F238E27FC236}">
                  <a16:creationId xmlns:a16="http://schemas.microsoft.com/office/drawing/2014/main" id="{73EFD12A-885D-461F-86E0-537FB509DF85}"/>
                </a:ext>
              </a:extLst>
            </p:cNvPr>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7538;p53">
              <a:extLst>
                <a:ext uri="{FF2B5EF4-FFF2-40B4-BE49-F238E27FC236}">
                  <a16:creationId xmlns:a16="http://schemas.microsoft.com/office/drawing/2014/main" id="{16ABAF4C-C5A6-4F87-849C-D911C48EBAB3}"/>
                </a:ext>
              </a:extLst>
            </p:cNvPr>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7539;p53">
              <a:extLst>
                <a:ext uri="{FF2B5EF4-FFF2-40B4-BE49-F238E27FC236}">
                  <a16:creationId xmlns:a16="http://schemas.microsoft.com/office/drawing/2014/main" id="{126C0FCA-DFD1-4470-934D-D48C88AFC3D4}"/>
                </a:ext>
              </a:extLst>
            </p:cNvPr>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7540;p53">
              <a:extLst>
                <a:ext uri="{FF2B5EF4-FFF2-40B4-BE49-F238E27FC236}">
                  <a16:creationId xmlns:a16="http://schemas.microsoft.com/office/drawing/2014/main" id="{89252D4E-6881-4754-A6F8-8FDB9AFFF9E2}"/>
                </a:ext>
              </a:extLst>
            </p:cNvPr>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7541;p53">
              <a:extLst>
                <a:ext uri="{FF2B5EF4-FFF2-40B4-BE49-F238E27FC236}">
                  <a16:creationId xmlns:a16="http://schemas.microsoft.com/office/drawing/2014/main" id="{0C0AD239-B710-42FF-AE38-026BF079CED0}"/>
                </a:ext>
              </a:extLst>
            </p:cNvPr>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7542;p53">
              <a:extLst>
                <a:ext uri="{FF2B5EF4-FFF2-40B4-BE49-F238E27FC236}">
                  <a16:creationId xmlns:a16="http://schemas.microsoft.com/office/drawing/2014/main" id="{31CC4079-9420-4978-8817-A54569F57726}"/>
                </a:ext>
              </a:extLst>
            </p:cNvPr>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7543;p53">
              <a:extLst>
                <a:ext uri="{FF2B5EF4-FFF2-40B4-BE49-F238E27FC236}">
                  <a16:creationId xmlns:a16="http://schemas.microsoft.com/office/drawing/2014/main" id="{B497B056-F820-4A3C-AA47-419F57131E7F}"/>
                </a:ext>
              </a:extLst>
            </p:cNvPr>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7544;p53">
              <a:extLst>
                <a:ext uri="{FF2B5EF4-FFF2-40B4-BE49-F238E27FC236}">
                  <a16:creationId xmlns:a16="http://schemas.microsoft.com/office/drawing/2014/main" id="{E316CA2D-4A24-4690-85E3-9243AF5F9ACF}"/>
                </a:ext>
              </a:extLst>
            </p:cNvPr>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7545;p53">
              <a:extLst>
                <a:ext uri="{FF2B5EF4-FFF2-40B4-BE49-F238E27FC236}">
                  <a16:creationId xmlns:a16="http://schemas.microsoft.com/office/drawing/2014/main" id="{B9F92EA4-759A-4FAA-93D1-C66FB8767609}"/>
                </a:ext>
              </a:extLst>
            </p:cNvPr>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7546;p53">
              <a:extLst>
                <a:ext uri="{FF2B5EF4-FFF2-40B4-BE49-F238E27FC236}">
                  <a16:creationId xmlns:a16="http://schemas.microsoft.com/office/drawing/2014/main" id="{A0728BDE-70A3-4472-BB86-DA56F2AD53E0}"/>
                </a:ext>
              </a:extLst>
            </p:cNvPr>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7547;p53">
              <a:extLst>
                <a:ext uri="{FF2B5EF4-FFF2-40B4-BE49-F238E27FC236}">
                  <a16:creationId xmlns:a16="http://schemas.microsoft.com/office/drawing/2014/main" id="{B45CA2B7-2EBC-4507-9AAD-EAF3B186D4BD}"/>
                </a:ext>
              </a:extLst>
            </p:cNvPr>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7548;p53">
              <a:extLst>
                <a:ext uri="{FF2B5EF4-FFF2-40B4-BE49-F238E27FC236}">
                  <a16:creationId xmlns:a16="http://schemas.microsoft.com/office/drawing/2014/main" id="{9BE72898-55A5-4F25-AEF2-BF696DEC7FC7}"/>
                </a:ext>
              </a:extLst>
            </p:cNvPr>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7549;p53">
              <a:extLst>
                <a:ext uri="{FF2B5EF4-FFF2-40B4-BE49-F238E27FC236}">
                  <a16:creationId xmlns:a16="http://schemas.microsoft.com/office/drawing/2014/main" id="{4C6E3B51-A674-4DD1-9B3C-F6AF9BA0C1DC}"/>
                </a:ext>
              </a:extLst>
            </p:cNvPr>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7550;p53">
              <a:extLst>
                <a:ext uri="{FF2B5EF4-FFF2-40B4-BE49-F238E27FC236}">
                  <a16:creationId xmlns:a16="http://schemas.microsoft.com/office/drawing/2014/main" id="{594BDC4A-3D71-49F1-9F1E-077C1359F185}"/>
                </a:ext>
              </a:extLst>
            </p:cNvPr>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7551;p53">
              <a:extLst>
                <a:ext uri="{FF2B5EF4-FFF2-40B4-BE49-F238E27FC236}">
                  <a16:creationId xmlns:a16="http://schemas.microsoft.com/office/drawing/2014/main" id="{95B0BC5D-2A97-4FDA-8A3F-189AFBE2DF30}"/>
                </a:ext>
              </a:extLst>
            </p:cNvPr>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7552;p53">
              <a:extLst>
                <a:ext uri="{FF2B5EF4-FFF2-40B4-BE49-F238E27FC236}">
                  <a16:creationId xmlns:a16="http://schemas.microsoft.com/office/drawing/2014/main" id="{0C13E240-46A7-451E-BDEE-872B72077512}"/>
                </a:ext>
              </a:extLst>
            </p:cNvPr>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7553;p53">
              <a:extLst>
                <a:ext uri="{FF2B5EF4-FFF2-40B4-BE49-F238E27FC236}">
                  <a16:creationId xmlns:a16="http://schemas.microsoft.com/office/drawing/2014/main" id="{13E57F23-485F-4C4A-916D-356D58AB4700}"/>
                </a:ext>
              </a:extLst>
            </p:cNvPr>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7554;p53">
              <a:extLst>
                <a:ext uri="{FF2B5EF4-FFF2-40B4-BE49-F238E27FC236}">
                  <a16:creationId xmlns:a16="http://schemas.microsoft.com/office/drawing/2014/main" id="{5AD0B525-89E7-4E13-BFFD-C84F71EB752C}"/>
                </a:ext>
              </a:extLst>
            </p:cNvPr>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7555;p53">
              <a:extLst>
                <a:ext uri="{FF2B5EF4-FFF2-40B4-BE49-F238E27FC236}">
                  <a16:creationId xmlns:a16="http://schemas.microsoft.com/office/drawing/2014/main" id="{8657D7BD-206F-4F6B-A65B-9027170C427A}"/>
                </a:ext>
              </a:extLst>
            </p:cNvPr>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7556;p53">
              <a:extLst>
                <a:ext uri="{FF2B5EF4-FFF2-40B4-BE49-F238E27FC236}">
                  <a16:creationId xmlns:a16="http://schemas.microsoft.com/office/drawing/2014/main" id="{0997B6D6-EEEC-41C7-BE42-A68A3EB5642B}"/>
                </a:ext>
              </a:extLst>
            </p:cNvPr>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7557;p53">
              <a:extLst>
                <a:ext uri="{FF2B5EF4-FFF2-40B4-BE49-F238E27FC236}">
                  <a16:creationId xmlns:a16="http://schemas.microsoft.com/office/drawing/2014/main" id="{FFBF13F9-79B5-4E59-8B84-BBADDE16308A}"/>
                </a:ext>
              </a:extLst>
            </p:cNvPr>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7558;p53">
              <a:extLst>
                <a:ext uri="{FF2B5EF4-FFF2-40B4-BE49-F238E27FC236}">
                  <a16:creationId xmlns:a16="http://schemas.microsoft.com/office/drawing/2014/main" id="{B00FA880-A868-4CC7-A5AB-D4755111D41A}"/>
                </a:ext>
              </a:extLst>
            </p:cNvPr>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7559;p53">
              <a:extLst>
                <a:ext uri="{FF2B5EF4-FFF2-40B4-BE49-F238E27FC236}">
                  <a16:creationId xmlns:a16="http://schemas.microsoft.com/office/drawing/2014/main" id="{8222DD5B-B16B-4C32-80DE-94771C3FFC31}"/>
                </a:ext>
              </a:extLst>
            </p:cNvPr>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7560;p53">
              <a:extLst>
                <a:ext uri="{FF2B5EF4-FFF2-40B4-BE49-F238E27FC236}">
                  <a16:creationId xmlns:a16="http://schemas.microsoft.com/office/drawing/2014/main" id="{F9794734-93D7-45A6-90CE-BF039070392A}"/>
                </a:ext>
              </a:extLst>
            </p:cNvPr>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7561;p53">
              <a:extLst>
                <a:ext uri="{FF2B5EF4-FFF2-40B4-BE49-F238E27FC236}">
                  <a16:creationId xmlns:a16="http://schemas.microsoft.com/office/drawing/2014/main" id="{1C50CD41-43FE-4C94-B159-FA72A4883E55}"/>
                </a:ext>
              </a:extLst>
            </p:cNvPr>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7562;p53">
              <a:extLst>
                <a:ext uri="{FF2B5EF4-FFF2-40B4-BE49-F238E27FC236}">
                  <a16:creationId xmlns:a16="http://schemas.microsoft.com/office/drawing/2014/main" id="{3EDA76A6-AD8F-488A-84A5-E811F8C74A62}"/>
                </a:ext>
              </a:extLst>
            </p:cNvPr>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7563;p53">
              <a:extLst>
                <a:ext uri="{FF2B5EF4-FFF2-40B4-BE49-F238E27FC236}">
                  <a16:creationId xmlns:a16="http://schemas.microsoft.com/office/drawing/2014/main" id="{A2AFF66C-203C-4407-95DB-E91032A43726}"/>
                </a:ext>
              </a:extLst>
            </p:cNvPr>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7564;p53">
              <a:extLst>
                <a:ext uri="{FF2B5EF4-FFF2-40B4-BE49-F238E27FC236}">
                  <a16:creationId xmlns:a16="http://schemas.microsoft.com/office/drawing/2014/main" id="{63F0CBC7-5632-46E0-806E-61CCD7812AAF}"/>
                </a:ext>
              </a:extLst>
            </p:cNvPr>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7565;p53">
              <a:extLst>
                <a:ext uri="{FF2B5EF4-FFF2-40B4-BE49-F238E27FC236}">
                  <a16:creationId xmlns:a16="http://schemas.microsoft.com/office/drawing/2014/main" id="{1D759E83-DBDA-4435-B13F-32454BBCC5F6}"/>
                </a:ext>
              </a:extLst>
            </p:cNvPr>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7566;p53">
              <a:extLst>
                <a:ext uri="{FF2B5EF4-FFF2-40B4-BE49-F238E27FC236}">
                  <a16:creationId xmlns:a16="http://schemas.microsoft.com/office/drawing/2014/main" id="{AD85B555-A070-461A-BC41-3CF0320514BF}"/>
                </a:ext>
              </a:extLst>
            </p:cNvPr>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7567;p53">
              <a:extLst>
                <a:ext uri="{FF2B5EF4-FFF2-40B4-BE49-F238E27FC236}">
                  <a16:creationId xmlns:a16="http://schemas.microsoft.com/office/drawing/2014/main" id="{0103E17F-2037-4026-B620-4D9B67688812}"/>
                </a:ext>
              </a:extLst>
            </p:cNvPr>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7568;p53">
              <a:extLst>
                <a:ext uri="{FF2B5EF4-FFF2-40B4-BE49-F238E27FC236}">
                  <a16:creationId xmlns:a16="http://schemas.microsoft.com/office/drawing/2014/main" id="{94F5BE4E-6FF7-448B-B211-CA6437065536}"/>
                </a:ext>
              </a:extLst>
            </p:cNvPr>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7569;p53">
              <a:extLst>
                <a:ext uri="{FF2B5EF4-FFF2-40B4-BE49-F238E27FC236}">
                  <a16:creationId xmlns:a16="http://schemas.microsoft.com/office/drawing/2014/main" id="{D35803D4-FC70-4ADC-A27D-B513CD4FFDC8}"/>
                </a:ext>
              </a:extLst>
            </p:cNvPr>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7570;p53">
              <a:extLst>
                <a:ext uri="{FF2B5EF4-FFF2-40B4-BE49-F238E27FC236}">
                  <a16:creationId xmlns:a16="http://schemas.microsoft.com/office/drawing/2014/main" id="{D66796EF-C266-4123-BC18-48043173450C}"/>
                </a:ext>
              </a:extLst>
            </p:cNvPr>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7571;p53">
              <a:extLst>
                <a:ext uri="{FF2B5EF4-FFF2-40B4-BE49-F238E27FC236}">
                  <a16:creationId xmlns:a16="http://schemas.microsoft.com/office/drawing/2014/main" id="{294D384B-4244-4238-A06D-3343C9634E8D}"/>
                </a:ext>
              </a:extLst>
            </p:cNvPr>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7572;p53">
              <a:extLst>
                <a:ext uri="{FF2B5EF4-FFF2-40B4-BE49-F238E27FC236}">
                  <a16:creationId xmlns:a16="http://schemas.microsoft.com/office/drawing/2014/main" id="{C528647A-225B-481E-8641-69589D1B30F3}"/>
                </a:ext>
              </a:extLst>
            </p:cNvPr>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7573;p53">
              <a:extLst>
                <a:ext uri="{FF2B5EF4-FFF2-40B4-BE49-F238E27FC236}">
                  <a16:creationId xmlns:a16="http://schemas.microsoft.com/office/drawing/2014/main" id="{8402B757-DC26-4CD2-98D2-98F16C853B03}"/>
                </a:ext>
              </a:extLst>
            </p:cNvPr>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7574;p53">
              <a:extLst>
                <a:ext uri="{FF2B5EF4-FFF2-40B4-BE49-F238E27FC236}">
                  <a16:creationId xmlns:a16="http://schemas.microsoft.com/office/drawing/2014/main" id="{21493942-DBC7-4B9D-8F2A-07C86C594C99}"/>
                </a:ext>
              </a:extLst>
            </p:cNvPr>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7575;p53">
              <a:extLst>
                <a:ext uri="{FF2B5EF4-FFF2-40B4-BE49-F238E27FC236}">
                  <a16:creationId xmlns:a16="http://schemas.microsoft.com/office/drawing/2014/main" id="{ED9EE056-4D82-4522-8F93-91D0FC2C0D5C}"/>
                </a:ext>
              </a:extLst>
            </p:cNvPr>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7576;p53">
              <a:extLst>
                <a:ext uri="{FF2B5EF4-FFF2-40B4-BE49-F238E27FC236}">
                  <a16:creationId xmlns:a16="http://schemas.microsoft.com/office/drawing/2014/main" id="{003B0C2D-E65F-4C6F-ACF7-7B586CD13F8D}"/>
                </a:ext>
              </a:extLst>
            </p:cNvPr>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7577;p53">
              <a:extLst>
                <a:ext uri="{FF2B5EF4-FFF2-40B4-BE49-F238E27FC236}">
                  <a16:creationId xmlns:a16="http://schemas.microsoft.com/office/drawing/2014/main" id="{C6EFEA89-1B97-459F-9227-CCF04FC27A98}"/>
                </a:ext>
              </a:extLst>
            </p:cNvPr>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7578;p53">
              <a:extLst>
                <a:ext uri="{FF2B5EF4-FFF2-40B4-BE49-F238E27FC236}">
                  <a16:creationId xmlns:a16="http://schemas.microsoft.com/office/drawing/2014/main" id="{386B2A81-1DD8-453A-80F5-147F09158605}"/>
                </a:ext>
              </a:extLst>
            </p:cNvPr>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7579;p53">
              <a:extLst>
                <a:ext uri="{FF2B5EF4-FFF2-40B4-BE49-F238E27FC236}">
                  <a16:creationId xmlns:a16="http://schemas.microsoft.com/office/drawing/2014/main" id="{4AB375D1-A915-4D9F-A916-33FA0EC86B23}"/>
                </a:ext>
              </a:extLst>
            </p:cNvPr>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7580;p53">
              <a:extLst>
                <a:ext uri="{FF2B5EF4-FFF2-40B4-BE49-F238E27FC236}">
                  <a16:creationId xmlns:a16="http://schemas.microsoft.com/office/drawing/2014/main" id="{C0F410AB-05B1-4BC1-8C5B-1692CB67F70F}"/>
                </a:ext>
              </a:extLst>
            </p:cNvPr>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7581;p53">
              <a:extLst>
                <a:ext uri="{FF2B5EF4-FFF2-40B4-BE49-F238E27FC236}">
                  <a16:creationId xmlns:a16="http://schemas.microsoft.com/office/drawing/2014/main" id="{BA332114-9182-44BC-B11E-E82E87036838}"/>
                </a:ext>
              </a:extLst>
            </p:cNvPr>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7582;p53">
              <a:extLst>
                <a:ext uri="{FF2B5EF4-FFF2-40B4-BE49-F238E27FC236}">
                  <a16:creationId xmlns:a16="http://schemas.microsoft.com/office/drawing/2014/main" id="{3B34A671-0224-42BF-BC8B-F640C02414ED}"/>
                </a:ext>
              </a:extLst>
            </p:cNvPr>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7583;p53">
              <a:extLst>
                <a:ext uri="{FF2B5EF4-FFF2-40B4-BE49-F238E27FC236}">
                  <a16:creationId xmlns:a16="http://schemas.microsoft.com/office/drawing/2014/main" id="{404FF193-FED4-4F09-8726-D1AE76A360D3}"/>
                </a:ext>
              </a:extLst>
            </p:cNvPr>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7584;p53">
              <a:extLst>
                <a:ext uri="{FF2B5EF4-FFF2-40B4-BE49-F238E27FC236}">
                  <a16:creationId xmlns:a16="http://schemas.microsoft.com/office/drawing/2014/main" id="{6601CB0D-AD7C-4E27-B668-FD2BEC835F5B}"/>
                </a:ext>
              </a:extLst>
            </p:cNvPr>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7585;p53">
              <a:extLst>
                <a:ext uri="{FF2B5EF4-FFF2-40B4-BE49-F238E27FC236}">
                  <a16:creationId xmlns:a16="http://schemas.microsoft.com/office/drawing/2014/main" id="{9B61CB09-EE12-453F-AB5C-9124C5569B63}"/>
                </a:ext>
              </a:extLst>
            </p:cNvPr>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7586;p53">
              <a:extLst>
                <a:ext uri="{FF2B5EF4-FFF2-40B4-BE49-F238E27FC236}">
                  <a16:creationId xmlns:a16="http://schemas.microsoft.com/office/drawing/2014/main" id="{8416B092-CE1F-4076-88EB-A8F44E5299E5}"/>
                </a:ext>
              </a:extLst>
            </p:cNvPr>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7587;p53">
              <a:extLst>
                <a:ext uri="{FF2B5EF4-FFF2-40B4-BE49-F238E27FC236}">
                  <a16:creationId xmlns:a16="http://schemas.microsoft.com/office/drawing/2014/main" id="{4D3476D0-89C6-401C-878B-738BBB55244C}"/>
                </a:ext>
              </a:extLst>
            </p:cNvPr>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7588;p53">
              <a:extLst>
                <a:ext uri="{FF2B5EF4-FFF2-40B4-BE49-F238E27FC236}">
                  <a16:creationId xmlns:a16="http://schemas.microsoft.com/office/drawing/2014/main" id="{9CDAC04C-9546-41D9-A4D0-579427DC9CAF}"/>
                </a:ext>
              </a:extLst>
            </p:cNvPr>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7589;p53">
              <a:extLst>
                <a:ext uri="{FF2B5EF4-FFF2-40B4-BE49-F238E27FC236}">
                  <a16:creationId xmlns:a16="http://schemas.microsoft.com/office/drawing/2014/main" id="{4382D6AB-5F84-4A4D-9B66-1231FF806B8E}"/>
                </a:ext>
              </a:extLst>
            </p:cNvPr>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7590;p53">
              <a:extLst>
                <a:ext uri="{FF2B5EF4-FFF2-40B4-BE49-F238E27FC236}">
                  <a16:creationId xmlns:a16="http://schemas.microsoft.com/office/drawing/2014/main" id="{E5CE49C4-1969-4BFB-81A5-C72BABE3A56A}"/>
                </a:ext>
              </a:extLst>
            </p:cNvPr>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7591;p53">
              <a:extLst>
                <a:ext uri="{FF2B5EF4-FFF2-40B4-BE49-F238E27FC236}">
                  <a16:creationId xmlns:a16="http://schemas.microsoft.com/office/drawing/2014/main" id="{FE110AFA-B06E-4797-BC01-ABCEE73F1A60}"/>
                </a:ext>
              </a:extLst>
            </p:cNvPr>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7592;p53">
              <a:extLst>
                <a:ext uri="{FF2B5EF4-FFF2-40B4-BE49-F238E27FC236}">
                  <a16:creationId xmlns:a16="http://schemas.microsoft.com/office/drawing/2014/main" id="{130B4790-B310-4DF8-BA04-98E16BAD42CA}"/>
                </a:ext>
              </a:extLst>
            </p:cNvPr>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7593;p53">
              <a:extLst>
                <a:ext uri="{FF2B5EF4-FFF2-40B4-BE49-F238E27FC236}">
                  <a16:creationId xmlns:a16="http://schemas.microsoft.com/office/drawing/2014/main" id="{5EAD40EE-82AA-4A1C-91F7-1D5F63218038}"/>
                </a:ext>
              </a:extLst>
            </p:cNvPr>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7594;p53">
              <a:extLst>
                <a:ext uri="{FF2B5EF4-FFF2-40B4-BE49-F238E27FC236}">
                  <a16:creationId xmlns:a16="http://schemas.microsoft.com/office/drawing/2014/main" id="{347F84D4-2B1A-4048-859E-06F9CA40B417}"/>
                </a:ext>
              </a:extLst>
            </p:cNvPr>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7595;p53">
              <a:extLst>
                <a:ext uri="{FF2B5EF4-FFF2-40B4-BE49-F238E27FC236}">
                  <a16:creationId xmlns:a16="http://schemas.microsoft.com/office/drawing/2014/main" id="{F747E9C8-2F73-4299-A412-5356237B70A6}"/>
                </a:ext>
              </a:extLst>
            </p:cNvPr>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7596;p53">
              <a:extLst>
                <a:ext uri="{FF2B5EF4-FFF2-40B4-BE49-F238E27FC236}">
                  <a16:creationId xmlns:a16="http://schemas.microsoft.com/office/drawing/2014/main" id="{CB9F2110-D372-4C40-BB8C-171699D73822}"/>
                </a:ext>
              </a:extLst>
            </p:cNvPr>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7597;p53">
              <a:extLst>
                <a:ext uri="{FF2B5EF4-FFF2-40B4-BE49-F238E27FC236}">
                  <a16:creationId xmlns:a16="http://schemas.microsoft.com/office/drawing/2014/main" id="{E86330F0-89E9-493D-B740-780DAAA81E4F}"/>
                </a:ext>
              </a:extLst>
            </p:cNvPr>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7598;p53">
              <a:extLst>
                <a:ext uri="{FF2B5EF4-FFF2-40B4-BE49-F238E27FC236}">
                  <a16:creationId xmlns:a16="http://schemas.microsoft.com/office/drawing/2014/main" id="{2D6C9231-CF38-4D13-B351-A643122445C6}"/>
                </a:ext>
              </a:extLst>
            </p:cNvPr>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7599;p53">
              <a:extLst>
                <a:ext uri="{FF2B5EF4-FFF2-40B4-BE49-F238E27FC236}">
                  <a16:creationId xmlns:a16="http://schemas.microsoft.com/office/drawing/2014/main" id="{EB6B40F2-354E-4ABD-B539-AAAD4B3739C3}"/>
                </a:ext>
              </a:extLst>
            </p:cNvPr>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7600;p53">
              <a:extLst>
                <a:ext uri="{FF2B5EF4-FFF2-40B4-BE49-F238E27FC236}">
                  <a16:creationId xmlns:a16="http://schemas.microsoft.com/office/drawing/2014/main" id="{087DBFD9-4497-4DE0-939A-8A5DE8250260}"/>
                </a:ext>
              </a:extLst>
            </p:cNvPr>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7601;p53">
              <a:extLst>
                <a:ext uri="{FF2B5EF4-FFF2-40B4-BE49-F238E27FC236}">
                  <a16:creationId xmlns:a16="http://schemas.microsoft.com/office/drawing/2014/main" id="{3AFAB7FE-7E2E-4D07-9063-CE4738016214}"/>
                </a:ext>
              </a:extLst>
            </p:cNvPr>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7602;p53">
              <a:extLst>
                <a:ext uri="{FF2B5EF4-FFF2-40B4-BE49-F238E27FC236}">
                  <a16:creationId xmlns:a16="http://schemas.microsoft.com/office/drawing/2014/main" id="{255E7AC2-C1EB-4B79-BED4-A6D33EDF2E60}"/>
                </a:ext>
              </a:extLst>
            </p:cNvPr>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7603;p53">
              <a:extLst>
                <a:ext uri="{FF2B5EF4-FFF2-40B4-BE49-F238E27FC236}">
                  <a16:creationId xmlns:a16="http://schemas.microsoft.com/office/drawing/2014/main" id="{1313D865-002E-412E-9C28-D07E3F06A442}"/>
                </a:ext>
              </a:extLst>
            </p:cNvPr>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7604;p53">
              <a:extLst>
                <a:ext uri="{FF2B5EF4-FFF2-40B4-BE49-F238E27FC236}">
                  <a16:creationId xmlns:a16="http://schemas.microsoft.com/office/drawing/2014/main" id="{774431EB-EA4A-4106-A5AE-A5C74377D39A}"/>
                </a:ext>
              </a:extLst>
            </p:cNvPr>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7605;p53">
              <a:extLst>
                <a:ext uri="{FF2B5EF4-FFF2-40B4-BE49-F238E27FC236}">
                  <a16:creationId xmlns:a16="http://schemas.microsoft.com/office/drawing/2014/main" id="{44FF8A19-A0AE-4A94-99CC-B70B65699AB2}"/>
                </a:ext>
              </a:extLst>
            </p:cNvPr>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7606;p53">
              <a:extLst>
                <a:ext uri="{FF2B5EF4-FFF2-40B4-BE49-F238E27FC236}">
                  <a16:creationId xmlns:a16="http://schemas.microsoft.com/office/drawing/2014/main" id="{8FEFE3AC-C1B4-4F14-9F7C-46B50C4D6CF4}"/>
                </a:ext>
              </a:extLst>
            </p:cNvPr>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7607;p53">
              <a:extLst>
                <a:ext uri="{FF2B5EF4-FFF2-40B4-BE49-F238E27FC236}">
                  <a16:creationId xmlns:a16="http://schemas.microsoft.com/office/drawing/2014/main" id="{B38CEE1E-8C5F-4DE4-99A7-D1167982A026}"/>
                </a:ext>
              </a:extLst>
            </p:cNvPr>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7608;p53">
              <a:extLst>
                <a:ext uri="{FF2B5EF4-FFF2-40B4-BE49-F238E27FC236}">
                  <a16:creationId xmlns:a16="http://schemas.microsoft.com/office/drawing/2014/main" id="{8961BC5C-9320-4E8B-96B0-0E91EE8AB993}"/>
                </a:ext>
              </a:extLst>
            </p:cNvPr>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7609;p53">
              <a:extLst>
                <a:ext uri="{FF2B5EF4-FFF2-40B4-BE49-F238E27FC236}">
                  <a16:creationId xmlns:a16="http://schemas.microsoft.com/office/drawing/2014/main" id="{85713177-8244-4853-860A-13BF3B25EB7A}"/>
                </a:ext>
              </a:extLst>
            </p:cNvPr>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7610;p53">
              <a:extLst>
                <a:ext uri="{FF2B5EF4-FFF2-40B4-BE49-F238E27FC236}">
                  <a16:creationId xmlns:a16="http://schemas.microsoft.com/office/drawing/2014/main" id="{9208280C-D918-48BB-8EAA-B925A8A111DD}"/>
                </a:ext>
              </a:extLst>
            </p:cNvPr>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7611;p53">
              <a:extLst>
                <a:ext uri="{FF2B5EF4-FFF2-40B4-BE49-F238E27FC236}">
                  <a16:creationId xmlns:a16="http://schemas.microsoft.com/office/drawing/2014/main" id="{5822490A-A813-422A-A780-0D89D2606C4F}"/>
                </a:ext>
              </a:extLst>
            </p:cNvPr>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7612;p53">
              <a:extLst>
                <a:ext uri="{FF2B5EF4-FFF2-40B4-BE49-F238E27FC236}">
                  <a16:creationId xmlns:a16="http://schemas.microsoft.com/office/drawing/2014/main" id="{A09DE1F2-04BE-4223-AA31-98498FDD10F0}"/>
                </a:ext>
              </a:extLst>
            </p:cNvPr>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7613;p53">
              <a:extLst>
                <a:ext uri="{FF2B5EF4-FFF2-40B4-BE49-F238E27FC236}">
                  <a16:creationId xmlns:a16="http://schemas.microsoft.com/office/drawing/2014/main" id="{C8E9660B-2612-4B85-8F9A-16BF16D711A2}"/>
                </a:ext>
              </a:extLst>
            </p:cNvPr>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7614;p53">
              <a:extLst>
                <a:ext uri="{FF2B5EF4-FFF2-40B4-BE49-F238E27FC236}">
                  <a16:creationId xmlns:a16="http://schemas.microsoft.com/office/drawing/2014/main" id="{9872E9D1-B5E4-46D9-BE84-060064801A1F}"/>
                </a:ext>
              </a:extLst>
            </p:cNvPr>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7615;p53">
              <a:extLst>
                <a:ext uri="{FF2B5EF4-FFF2-40B4-BE49-F238E27FC236}">
                  <a16:creationId xmlns:a16="http://schemas.microsoft.com/office/drawing/2014/main" id="{9433101C-BD6D-4395-85B1-262B20180249}"/>
                </a:ext>
              </a:extLst>
            </p:cNvPr>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7616;p53">
              <a:extLst>
                <a:ext uri="{FF2B5EF4-FFF2-40B4-BE49-F238E27FC236}">
                  <a16:creationId xmlns:a16="http://schemas.microsoft.com/office/drawing/2014/main" id="{BBE81617-F1FA-4605-AAB7-7104A3204550}"/>
                </a:ext>
              </a:extLst>
            </p:cNvPr>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7617;p53">
              <a:extLst>
                <a:ext uri="{FF2B5EF4-FFF2-40B4-BE49-F238E27FC236}">
                  <a16:creationId xmlns:a16="http://schemas.microsoft.com/office/drawing/2014/main" id="{61CAB40D-AAC2-4296-90E5-717B7A3379AF}"/>
                </a:ext>
              </a:extLst>
            </p:cNvPr>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7618;p53">
              <a:extLst>
                <a:ext uri="{FF2B5EF4-FFF2-40B4-BE49-F238E27FC236}">
                  <a16:creationId xmlns:a16="http://schemas.microsoft.com/office/drawing/2014/main" id="{51A90964-0B31-42BC-B802-CF425340A595}"/>
                </a:ext>
              </a:extLst>
            </p:cNvPr>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7619;p53">
              <a:extLst>
                <a:ext uri="{FF2B5EF4-FFF2-40B4-BE49-F238E27FC236}">
                  <a16:creationId xmlns:a16="http://schemas.microsoft.com/office/drawing/2014/main" id="{1E0D7AC0-3DA8-4869-A9FA-2276BB1DFDD3}"/>
                </a:ext>
              </a:extLst>
            </p:cNvPr>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7620;p53">
              <a:extLst>
                <a:ext uri="{FF2B5EF4-FFF2-40B4-BE49-F238E27FC236}">
                  <a16:creationId xmlns:a16="http://schemas.microsoft.com/office/drawing/2014/main" id="{1F14004B-D83E-4D37-A13D-DC9C42C89864}"/>
                </a:ext>
              </a:extLst>
            </p:cNvPr>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7621;p53">
              <a:extLst>
                <a:ext uri="{FF2B5EF4-FFF2-40B4-BE49-F238E27FC236}">
                  <a16:creationId xmlns:a16="http://schemas.microsoft.com/office/drawing/2014/main" id="{887A764E-AAFC-4063-8FFB-C4250B0A4504}"/>
                </a:ext>
              </a:extLst>
            </p:cNvPr>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7622;p53">
              <a:extLst>
                <a:ext uri="{FF2B5EF4-FFF2-40B4-BE49-F238E27FC236}">
                  <a16:creationId xmlns:a16="http://schemas.microsoft.com/office/drawing/2014/main" id="{A494243C-090F-4E43-A5AC-2F9389C22186}"/>
                </a:ext>
              </a:extLst>
            </p:cNvPr>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7623;p53">
              <a:extLst>
                <a:ext uri="{FF2B5EF4-FFF2-40B4-BE49-F238E27FC236}">
                  <a16:creationId xmlns:a16="http://schemas.microsoft.com/office/drawing/2014/main" id="{8CE55A7A-9CA7-4C43-A508-933DA0D0050A}"/>
                </a:ext>
              </a:extLst>
            </p:cNvPr>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7624;p53">
              <a:extLst>
                <a:ext uri="{FF2B5EF4-FFF2-40B4-BE49-F238E27FC236}">
                  <a16:creationId xmlns:a16="http://schemas.microsoft.com/office/drawing/2014/main" id="{06A29C70-6163-40E9-82AE-C81CD7B481D5}"/>
                </a:ext>
              </a:extLst>
            </p:cNvPr>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7625;p53">
              <a:extLst>
                <a:ext uri="{FF2B5EF4-FFF2-40B4-BE49-F238E27FC236}">
                  <a16:creationId xmlns:a16="http://schemas.microsoft.com/office/drawing/2014/main" id="{A6B0B1D2-3E2A-4083-85E4-B006E937FE55}"/>
                </a:ext>
              </a:extLst>
            </p:cNvPr>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7626;p53">
              <a:extLst>
                <a:ext uri="{FF2B5EF4-FFF2-40B4-BE49-F238E27FC236}">
                  <a16:creationId xmlns:a16="http://schemas.microsoft.com/office/drawing/2014/main" id="{BBB6D541-0AE3-4A61-937F-B7917719DA3E}"/>
                </a:ext>
              </a:extLst>
            </p:cNvPr>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7627;p53">
              <a:extLst>
                <a:ext uri="{FF2B5EF4-FFF2-40B4-BE49-F238E27FC236}">
                  <a16:creationId xmlns:a16="http://schemas.microsoft.com/office/drawing/2014/main" id="{6BD47702-FCF3-4180-9503-0BA542234332}"/>
                </a:ext>
              </a:extLst>
            </p:cNvPr>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7628;p53">
              <a:extLst>
                <a:ext uri="{FF2B5EF4-FFF2-40B4-BE49-F238E27FC236}">
                  <a16:creationId xmlns:a16="http://schemas.microsoft.com/office/drawing/2014/main" id="{84BFB0CD-5CD1-4A23-A609-BCB8C33C20E7}"/>
                </a:ext>
              </a:extLst>
            </p:cNvPr>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7629;p53">
              <a:extLst>
                <a:ext uri="{FF2B5EF4-FFF2-40B4-BE49-F238E27FC236}">
                  <a16:creationId xmlns:a16="http://schemas.microsoft.com/office/drawing/2014/main" id="{3C6A0C58-5293-4602-A02F-BBD886FC56CF}"/>
                </a:ext>
              </a:extLst>
            </p:cNvPr>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7630;p53">
              <a:extLst>
                <a:ext uri="{FF2B5EF4-FFF2-40B4-BE49-F238E27FC236}">
                  <a16:creationId xmlns:a16="http://schemas.microsoft.com/office/drawing/2014/main" id="{FA798CA4-2443-430C-B16F-5673E9EC3D2C}"/>
                </a:ext>
              </a:extLst>
            </p:cNvPr>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7631;p53">
              <a:extLst>
                <a:ext uri="{FF2B5EF4-FFF2-40B4-BE49-F238E27FC236}">
                  <a16:creationId xmlns:a16="http://schemas.microsoft.com/office/drawing/2014/main" id="{A27C32DB-5FFA-4DFD-A555-E013BFCFFD99}"/>
                </a:ext>
              </a:extLst>
            </p:cNvPr>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7632;p53">
              <a:extLst>
                <a:ext uri="{FF2B5EF4-FFF2-40B4-BE49-F238E27FC236}">
                  <a16:creationId xmlns:a16="http://schemas.microsoft.com/office/drawing/2014/main" id="{BC125549-21C1-4E81-85A3-EBF60DA78D77}"/>
                </a:ext>
              </a:extLst>
            </p:cNvPr>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7633;p53">
              <a:extLst>
                <a:ext uri="{FF2B5EF4-FFF2-40B4-BE49-F238E27FC236}">
                  <a16:creationId xmlns:a16="http://schemas.microsoft.com/office/drawing/2014/main" id="{C06342CE-8603-4F13-AEC5-5113E5DCE850}"/>
                </a:ext>
              </a:extLst>
            </p:cNvPr>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7634;p53">
              <a:extLst>
                <a:ext uri="{FF2B5EF4-FFF2-40B4-BE49-F238E27FC236}">
                  <a16:creationId xmlns:a16="http://schemas.microsoft.com/office/drawing/2014/main" id="{C6620CE1-750C-4F29-91C8-C310B5BCEBE1}"/>
                </a:ext>
              </a:extLst>
            </p:cNvPr>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7635;p53">
              <a:extLst>
                <a:ext uri="{FF2B5EF4-FFF2-40B4-BE49-F238E27FC236}">
                  <a16:creationId xmlns:a16="http://schemas.microsoft.com/office/drawing/2014/main" id="{03177F97-5F61-465B-93BB-672D7C61BC0F}"/>
                </a:ext>
              </a:extLst>
            </p:cNvPr>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7636;p53">
              <a:extLst>
                <a:ext uri="{FF2B5EF4-FFF2-40B4-BE49-F238E27FC236}">
                  <a16:creationId xmlns:a16="http://schemas.microsoft.com/office/drawing/2014/main" id="{EE15E4EE-0097-4443-8C10-B505B98A0E0C}"/>
                </a:ext>
              </a:extLst>
            </p:cNvPr>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7043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endParaRPr b="1" i="0" dirty="0">
              <a:ln>
                <a:noFill/>
              </a:ln>
              <a:solidFill>
                <a:schemeClr val="lt1"/>
              </a:solidFill>
              <a:latin typeface="Roboto Slab"/>
            </a:endParaRP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pic>
        <p:nvPicPr>
          <p:cNvPr id="5" name="Picture 4">
            <a:extLst>
              <a:ext uri="{FF2B5EF4-FFF2-40B4-BE49-F238E27FC236}">
                <a16:creationId xmlns:a16="http://schemas.microsoft.com/office/drawing/2014/main" id="{89E06E6B-FC0F-4DF2-9DD2-EA55648122B5}"/>
              </a:ext>
            </a:extLst>
          </p:cNvPr>
          <p:cNvPicPr>
            <a:picLocks noChangeAspect="1"/>
          </p:cNvPicPr>
          <p:nvPr/>
        </p:nvPicPr>
        <p:blipFill>
          <a:blip r:embed="rId3"/>
          <a:stretch>
            <a:fillRect/>
          </a:stretch>
        </p:blipFill>
        <p:spPr>
          <a:xfrm>
            <a:off x="522208" y="342398"/>
            <a:ext cx="7392984" cy="4582482"/>
          </a:xfrm>
          <a:prstGeom prst="rect">
            <a:avLst/>
          </a:prstGeom>
        </p:spPr>
      </p:pic>
    </p:spTree>
    <p:extLst>
      <p:ext uri="{BB962C8B-B14F-4D97-AF65-F5344CB8AC3E}">
        <p14:creationId xmlns:p14="http://schemas.microsoft.com/office/powerpoint/2010/main" val="3407524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endParaRPr b="1" i="0" dirty="0">
              <a:ln>
                <a:noFill/>
              </a:ln>
              <a:solidFill>
                <a:schemeClr val="lt1"/>
              </a:solidFill>
              <a:latin typeface="Roboto Slab"/>
            </a:endParaRP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pic>
        <p:nvPicPr>
          <p:cNvPr id="2" name="Picture 1">
            <a:extLst>
              <a:ext uri="{FF2B5EF4-FFF2-40B4-BE49-F238E27FC236}">
                <a16:creationId xmlns:a16="http://schemas.microsoft.com/office/drawing/2014/main" id="{D83E1EAC-D9A0-46EB-950B-D8D43F202FE2}"/>
              </a:ext>
            </a:extLst>
          </p:cNvPr>
          <p:cNvPicPr>
            <a:picLocks noChangeAspect="1"/>
          </p:cNvPicPr>
          <p:nvPr/>
        </p:nvPicPr>
        <p:blipFill>
          <a:blip r:embed="rId3"/>
          <a:stretch>
            <a:fillRect/>
          </a:stretch>
        </p:blipFill>
        <p:spPr>
          <a:xfrm>
            <a:off x="121846" y="0"/>
            <a:ext cx="8900307" cy="5143500"/>
          </a:xfrm>
          <a:prstGeom prst="rect">
            <a:avLst/>
          </a:prstGeom>
        </p:spPr>
      </p:pic>
    </p:spTree>
    <p:extLst>
      <p:ext uri="{BB962C8B-B14F-4D97-AF65-F5344CB8AC3E}">
        <p14:creationId xmlns:p14="http://schemas.microsoft.com/office/powerpoint/2010/main" val="2541420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endParaRPr b="1" i="0" dirty="0">
              <a:ln>
                <a:noFill/>
              </a:ln>
              <a:solidFill>
                <a:schemeClr val="lt1"/>
              </a:solidFill>
              <a:latin typeface="Roboto Slab"/>
            </a:endParaRP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pic>
        <p:nvPicPr>
          <p:cNvPr id="3" name="Picture 2">
            <a:extLst>
              <a:ext uri="{FF2B5EF4-FFF2-40B4-BE49-F238E27FC236}">
                <a16:creationId xmlns:a16="http://schemas.microsoft.com/office/drawing/2014/main" id="{5AF9B096-2ECE-49A4-91D4-8FB1CF18DD92}"/>
              </a:ext>
            </a:extLst>
          </p:cNvPr>
          <p:cNvPicPr>
            <a:picLocks noChangeAspect="1"/>
          </p:cNvPicPr>
          <p:nvPr/>
        </p:nvPicPr>
        <p:blipFill>
          <a:blip r:embed="rId3"/>
          <a:stretch>
            <a:fillRect/>
          </a:stretch>
        </p:blipFill>
        <p:spPr>
          <a:xfrm>
            <a:off x="203921" y="0"/>
            <a:ext cx="8736157" cy="5143500"/>
          </a:xfrm>
          <a:prstGeom prst="rect">
            <a:avLst/>
          </a:prstGeom>
        </p:spPr>
      </p:pic>
    </p:spTree>
    <p:extLst>
      <p:ext uri="{BB962C8B-B14F-4D97-AF65-F5344CB8AC3E}">
        <p14:creationId xmlns:p14="http://schemas.microsoft.com/office/powerpoint/2010/main" val="1619659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00" name="Google Shape;600;p4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pic>
        <p:nvPicPr>
          <p:cNvPr id="3" name="Picture 2">
            <a:extLst>
              <a:ext uri="{FF2B5EF4-FFF2-40B4-BE49-F238E27FC236}">
                <a16:creationId xmlns:a16="http://schemas.microsoft.com/office/drawing/2014/main" id="{87DE094A-0471-40C3-8A5C-32A994FD2C7D}"/>
              </a:ext>
            </a:extLst>
          </p:cNvPr>
          <p:cNvPicPr>
            <a:picLocks noChangeAspect="1"/>
          </p:cNvPicPr>
          <p:nvPr/>
        </p:nvPicPr>
        <p:blipFill>
          <a:blip r:embed="rId3"/>
          <a:stretch>
            <a:fillRect/>
          </a:stretch>
        </p:blipFill>
        <p:spPr>
          <a:xfrm>
            <a:off x="5506797" y="2091900"/>
            <a:ext cx="1249942" cy="1362784"/>
          </a:xfrm>
          <a:prstGeom prst="flowChartConnector">
            <a:avLst/>
          </a:prstGeom>
        </p:spPr>
      </p:pic>
      <p:sp>
        <p:nvSpPr>
          <p:cNvPr id="16" name="Google Shape;602;p45">
            <a:extLst>
              <a:ext uri="{FF2B5EF4-FFF2-40B4-BE49-F238E27FC236}">
                <a16:creationId xmlns:a16="http://schemas.microsoft.com/office/drawing/2014/main" id="{F15FC597-89A0-4A35-8FE1-19633724B5D5}"/>
              </a:ext>
            </a:extLst>
          </p:cNvPr>
          <p:cNvSpPr txBox="1"/>
          <p:nvPr/>
        </p:nvSpPr>
        <p:spPr>
          <a:xfrm>
            <a:off x="4924324" y="3639319"/>
            <a:ext cx="2557789"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PHAUK Sokkhey</a:t>
            </a:r>
            <a:br>
              <a:rPr lang="en" dirty="0">
                <a:latin typeface="Source Sans Pro"/>
                <a:ea typeface="Source Sans Pro"/>
                <a:cs typeface="Source Sans Pro"/>
                <a:sym typeface="Source Sans Pro"/>
              </a:rPr>
            </a:br>
            <a:r>
              <a:rPr lang="en" sz="800" dirty="0">
                <a:solidFill>
                  <a:schemeClr val="dk2"/>
                </a:solidFill>
                <a:latin typeface="Source Sans Pro"/>
                <a:ea typeface="Source Sans Pro"/>
                <a:cs typeface="Source Sans Pro"/>
                <a:sym typeface="Source Sans Pro"/>
              </a:rPr>
              <a:t>Lecturer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Department of Applied Mathematics and Statistics</a:t>
            </a: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Institute of Technology of Cambodia (ITC)</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2" name="Picture 1">
            <a:extLst>
              <a:ext uri="{FF2B5EF4-FFF2-40B4-BE49-F238E27FC236}">
                <a16:creationId xmlns:a16="http://schemas.microsoft.com/office/drawing/2014/main" id="{9AEA5E0B-67D3-4ECB-BD21-21C48C292F98}"/>
              </a:ext>
            </a:extLst>
          </p:cNvPr>
          <p:cNvPicPr>
            <a:picLocks noChangeAspect="1"/>
          </p:cNvPicPr>
          <p:nvPr/>
        </p:nvPicPr>
        <p:blipFill>
          <a:blip r:embed="rId4"/>
          <a:stretch>
            <a:fillRect/>
          </a:stretch>
        </p:blipFill>
        <p:spPr>
          <a:xfrm>
            <a:off x="2061031" y="2121396"/>
            <a:ext cx="1342570" cy="1342570"/>
          </a:xfrm>
          <a:prstGeom prst="flowChartConnector">
            <a:avLst/>
          </a:prstGeom>
        </p:spPr>
      </p:pic>
      <p:sp>
        <p:nvSpPr>
          <p:cNvPr id="21" name="Google Shape;602;p45">
            <a:extLst>
              <a:ext uri="{FF2B5EF4-FFF2-40B4-BE49-F238E27FC236}">
                <a16:creationId xmlns:a16="http://schemas.microsoft.com/office/drawing/2014/main" id="{A8917F45-F8B1-4108-9603-916C2D19F8CA}"/>
              </a:ext>
            </a:extLst>
          </p:cNvPr>
          <p:cNvSpPr txBox="1"/>
          <p:nvPr/>
        </p:nvSpPr>
        <p:spPr>
          <a:xfrm>
            <a:off x="1511125" y="3639319"/>
            <a:ext cx="2557789"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CHAN Sophal</a:t>
            </a:r>
            <a:br>
              <a:rPr lang="en" dirty="0">
                <a:latin typeface="Source Sans Pro"/>
                <a:ea typeface="Source Sans Pro"/>
                <a:cs typeface="Source Sans Pro"/>
                <a:sym typeface="Source Sans Pro"/>
              </a:rPr>
            </a:br>
            <a:r>
              <a:rPr lang="en" sz="800" dirty="0">
                <a:solidFill>
                  <a:schemeClr val="dk2"/>
                </a:solidFill>
                <a:latin typeface="Source Sans Pro"/>
                <a:ea typeface="Source Sans Pro"/>
                <a:cs typeface="Source Sans Pro"/>
                <a:sym typeface="Source Sans Pro"/>
              </a:rPr>
              <a:t>Lecturer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Department of Applied Mathematics and Statistics</a:t>
            </a: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Institute of Technology of Cambodia (ITC)</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
        <p:nvSpPr>
          <p:cNvPr id="4" name="Rectangle 3">
            <a:extLst>
              <a:ext uri="{FF2B5EF4-FFF2-40B4-BE49-F238E27FC236}">
                <a16:creationId xmlns:a16="http://schemas.microsoft.com/office/drawing/2014/main" id="{CDB2B9F6-8779-4903-B6C4-CA028CA6CACC}"/>
              </a:ext>
            </a:extLst>
          </p:cNvPr>
          <p:cNvSpPr/>
          <p:nvPr/>
        </p:nvSpPr>
        <p:spPr>
          <a:xfrm>
            <a:off x="2671476" y="1076253"/>
            <a:ext cx="3653564"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Khmer OS Muol Light" panose="02000500000000020004" pitchFamily="2" charset="0"/>
                <a:cs typeface="Khmer OS Muol Light" panose="02000500000000020004" pitchFamily="2" charset="0"/>
              </a:rPr>
              <a:t>Thank You </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14658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4" name="Title 3">
            <a:extLst>
              <a:ext uri="{FF2B5EF4-FFF2-40B4-BE49-F238E27FC236}">
                <a16:creationId xmlns:a16="http://schemas.microsoft.com/office/drawing/2014/main" id="{94B670EA-4BE7-4060-A0E4-014E4D859851}"/>
              </a:ext>
            </a:extLst>
          </p:cNvPr>
          <p:cNvSpPr>
            <a:spLocks noGrp="1"/>
          </p:cNvSpPr>
          <p:nvPr>
            <p:ph type="title"/>
          </p:nvPr>
        </p:nvSpPr>
        <p:spPr>
          <a:xfrm>
            <a:off x="235282" y="218104"/>
            <a:ext cx="7571700" cy="702600"/>
          </a:xfrm>
        </p:spPr>
        <p:txBody>
          <a:bodyPr/>
          <a:lstStyle/>
          <a:p>
            <a:r>
              <a:rPr lang="en-US" sz="2800" b="1" dirty="0"/>
              <a:t>Cambodian SDG and Trend</a:t>
            </a:r>
          </a:p>
        </p:txBody>
      </p:sp>
      <p:sp>
        <p:nvSpPr>
          <p:cNvPr id="391" name="Google Shape;391;p35"/>
          <p:cNvSpPr txBox="1">
            <a:spLocks noGrp="1"/>
          </p:cNvSpPr>
          <p:nvPr>
            <p:ph type="body" idx="1"/>
          </p:nvPr>
        </p:nvSpPr>
        <p:spPr>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endParaRPr lang="en-US" b="1" dirty="0">
              <a:solidFill>
                <a:schemeClr val="accent1"/>
              </a:solidFill>
              <a:highlight>
                <a:schemeClr val="lt2"/>
              </a:highlight>
              <a:latin typeface="Roboto Slab"/>
              <a:ea typeface="Roboto Slab"/>
              <a:cs typeface="Roboto Slab"/>
              <a:sym typeface="Roboto Slab"/>
            </a:endParaRPr>
          </a:p>
          <a:p>
            <a:pPr marL="0" lvl="0" indent="0" algn="ctr" rtl="0">
              <a:spcBef>
                <a:spcPts val="600"/>
              </a:spcBef>
              <a:spcAft>
                <a:spcPts val="0"/>
              </a:spcAft>
              <a:buNone/>
            </a:pPr>
            <a:endParaRPr lang="en-US" b="1" dirty="0">
              <a:solidFill>
                <a:schemeClr val="accent1"/>
              </a:solidFill>
              <a:highlight>
                <a:schemeClr val="lt2"/>
              </a:highlight>
              <a:latin typeface="Roboto Slab"/>
              <a:ea typeface="Roboto Slab"/>
              <a:cs typeface="Roboto Slab"/>
              <a:sym typeface="Roboto Slab"/>
            </a:endParaRPr>
          </a:p>
        </p:txBody>
      </p:sp>
      <p:sp>
        <p:nvSpPr>
          <p:cNvPr id="392" name="Google Shape;392;p3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6" name="Picture 5">
            <a:extLst>
              <a:ext uri="{FF2B5EF4-FFF2-40B4-BE49-F238E27FC236}">
                <a16:creationId xmlns:a16="http://schemas.microsoft.com/office/drawing/2014/main" id="{97CE20EC-D13D-4271-8E2F-23BC801F8F62}"/>
              </a:ext>
            </a:extLst>
          </p:cNvPr>
          <p:cNvPicPr/>
          <p:nvPr/>
        </p:nvPicPr>
        <p:blipFill>
          <a:blip r:embed="rId3">
            <a:extLst>
              <a:ext uri="{28A0092B-C50C-407E-A947-70E740481C1C}">
                <a14:useLocalDpi xmlns:a14="http://schemas.microsoft.com/office/drawing/2010/main" val="0"/>
              </a:ext>
            </a:extLst>
          </a:blip>
          <a:stretch>
            <a:fillRect/>
          </a:stretch>
        </p:blipFill>
        <p:spPr>
          <a:xfrm>
            <a:off x="1327355" y="1163320"/>
            <a:ext cx="5943600" cy="2816860"/>
          </a:xfrm>
          <a:prstGeom prst="rect">
            <a:avLst/>
          </a:prstGeom>
        </p:spPr>
      </p:pic>
    </p:spTree>
    <p:extLst>
      <p:ext uri="{BB962C8B-B14F-4D97-AF65-F5344CB8AC3E}">
        <p14:creationId xmlns:p14="http://schemas.microsoft.com/office/powerpoint/2010/main" val="1982723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endParaRPr b="1" i="0" dirty="0">
              <a:ln>
                <a:noFill/>
              </a:ln>
              <a:solidFill>
                <a:schemeClr val="lt1"/>
              </a:solidFill>
              <a:latin typeface="Roboto Slab"/>
            </a:endParaRP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sp>
        <p:nvSpPr>
          <p:cNvPr id="2" name="Rectangle 1">
            <a:extLst>
              <a:ext uri="{FF2B5EF4-FFF2-40B4-BE49-F238E27FC236}">
                <a16:creationId xmlns:a16="http://schemas.microsoft.com/office/drawing/2014/main" id="{C41F7616-7051-4BA7-B67B-36A86107C60A}"/>
              </a:ext>
            </a:extLst>
          </p:cNvPr>
          <p:cNvSpPr/>
          <p:nvPr/>
        </p:nvSpPr>
        <p:spPr>
          <a:xfrm>
            <a:off x="747007" y="425868"/>
            <a:ext cx="7385611" cy="3585597"/>
          </a:xfrm>
          <a:prstGeom prst="rect">
            <a:avLst/>
          </a:prstGeom>
        </p:spPr>
        <p:txBody>
          <a:bodyPr wrap="square">
            <a:spAutoFit/>
          </a:bodyPr>
          <a:lstStyle/>
          <a:p>
            <a:pPr fontAlgn="base"/>
            <a:r>
              <a:rPr lang="en-US" sz="1800" b="1" dirty="0">
                <a:solidFill>
                  <a:srgbClr val="002060"/>
                </a:solidFill>
                <a:latin typeface="Roboto Slab" panose="020B0604020202020204" charset="0"/>
                <a:ea typeface="Roboto Slab" panose="020B0604020202020204" charset="0"/>
              </a:rPr>
              <a:t>In 2018 the WHO adopted a five-year strategic plan to achieve the SDGs, particularly SDG 3. To track the impact of the strategic plan, a result framework has been established and is continuously being refined. The final version will be presented in January 2020.</a:t>
            </a:r>
          </a:p>
          <a:p>
            <a:pPr fontAlgn="base"/>
            <a:endParaRPr lang="en-US" sz="1800" b="1" dirty="0">
              <a:solidFill>
                <a:srgbClr val="002060"/>
              </a:solidFill>
              <a:latin typeface="Roboto Slab" panose="020B0604020202020204" charset="0"/>
              <a:ea typeface="Roboto Slab" panose="020B0604020202020204" charset="0"/>
            </a:endParaRPr>
          </a:p>
          <a:p>
            <a:pPr fontAlgn="base">
              <a:lnSpc>
                <a:spcPct val="150000"/>
              </a:lnSpc>
            </a:pPr>
            <a:r>
              <a:rPr lang="en-US" dirty="0">
                <a:solidFill>
                  <a:srgbClr val="505050"/>
                </a:solidFill>
                <a:latin typeface="Roboto Slab" panose="020B0604020202020204" charset="0"/>
                <a:ea typeface="Roboto Slab" panose="020B0604020202020204" charset="0"/>
              </a:rPr>
              <a:t>The plan’s three targets, known together as the “triple billion” target, are:</a:t>
            </a:r>
          </a:p>
          <a:p>
            <a:pPr marL="285750" indent="-285750" fontAlgn="base">
              <a:lnSpc>
                <a:spcPct val="150000"/>
              </a:lnSpc>
              <a:buFont typeface="Wingdings" panose="05000000000000000000" pitchFamily="2" charset="2"/>
              <a:buChar char="v"/>
            </a:pPr>
            <a:r>
              <a:rPr lang="en-US" dirty="0">
                <a:solidFill>
                  <a:srgbClr val="505050"/>
                </a:solidFill>
                <a:latin typeface="Roboto Slab" panose="020B0604020202020204" charset="0"/>
                <a:ea typeface="Roboto Slab" panose="020B0604020202020204" charset="0"/>
              </a:rPr>
              <a:t>Extending universal health coverage to one billion more people;</a:t>
            </a:r>
          </a:p>
          <a:p>
            <a:pPr marL="285750" indent="-285750" fontAlgn="base">
              <a:lnSpc>
                <a:spcPct val="150000"/>
              </a:lnSpc>
              <a:buFont typeface="Wingdings" panose="05000000000000000000" pitchFamily="2" charset="2"/>
              <a:buChar char="v"/>
            </a:pPr>
            <a:r>
              <a:rPr lang="en-US" dirty="0">
                <a:solidFill>
                  <a:srgbClr val="505050"/>
                </a:solidFill>
                <a:latin typeface="Roboto Slab" panose="020B0604020202020204" charset="0"/>
                <a:ea typeface="Roboto Slab" panose="020B0604020202020204" charset="0"/>
              </a:rPr>
              <a:t>Ensuring better protection from health emergencies for one billion more people; and</a:t>
            </a:r>
          </a:p>
          <a:p>
            <a:pPr marL="285750" indent="-285750" fontAlgn="base">
              <a:lnSpc>
                <a:spcPct val="150000"/>
              </a:lnSpc>
              <a:buFont typeface="Wingdings" panose="05000000000000000000" pitchFamily="2" charset="2"/>
              <a:buChar char="v"/>
            </a:pPr>
            <a:r>
              <a:rPr lang="en-US" dirty="0">
                <a:solidFill>
                  <a:srgbClr val="505050"/>
                </a:solidFill>
                <a:latin typeface="Roboto Slab" panose="020B0604020202020204" charset="0"/>
                <a:ea typeface="Roboto Slab" panose="020B0604020202020204" charset="0"/>
              </a:rPr>
              <a:t>Promoting better health and well-being for one billion more people.</a:t>
            </a:r>
          </a:p>
          <a:p>
            <a:pPr fontAlgn="base"/>
            <a:endParaRPr lang="en-US" dirty="0">
              <a:solidFill>
                <a:srgbClr val="505050"/>
              </a:solidFill>
              <a:latin typeface="Roboto Slab" panose="020B0604020202020204" charset="0"/>
              <a:ea typeface="Roboto Slab" panose="020B06040202020202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endParaRPr b="1" i="0" dirty="0">
              <a:ln>
                <a:noFill/>
              </a:ln>
              <a:solidFill>
                <a:schemeClr val="lt1"/>
              </a:solidFill>
              <a:latin typeface="Roboto Slab"/>
            </a:endParaRP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sp>
        <p:nvSpPr>
          <p:cNvPr id="2" name="Rectangle 1">
            <a:extLst>
              <a:ext uri="{FF2B5EF4-FFF2-40B4-BE49-F238E27FC236}">
                <a16:creationId xmlns:a16="http://schemas.microsoft.com/office/drawing/2014/main" id="{C41F7616-7051-4BA7-B67B-36A86107C60A}"/>
              </a:ext>
            </a:extLst>
          </p:cNvPr>
          <p:cNvSpPr/>
          <p:nvPr/>
        </p:nvSpPr>
        <p:spPr>
          <a:xfrm>
            <a:off x="747007" y="425868"/>
            <a:ext cx="7385611" cy="3533724"/>
          </a:xfrm>
          <a:prstGeom prst="rect">
            <a:avLst/>
          </a:prstGeom>
        </p:spPr>
        <p:txBody>
          <a:bodyPr wrap="square">
            <a:spAutoFit/>
          </a:bodyPr>
          <a:lstStyle/>
          <a:p>
            <a:pPr fontAlgn="base"/>
            <a:endParaRPr lang="en-US" dirty="0">
              <a:solidFill>
                <a:srgbClr val="505050"/>
              </a:solidFill>
              <a:latin typeface="Roboto Slab" panose="020B0604020202020204" charset="0"/>
              <a:ea typeface="Roboto Slab" panose="020B0604020202020204" charset="0"/>
            </a:endParaRPr>
          </a:p>
          <a:p>
            <a:pPr fontAlgn="base"/>
            <a:endParaRPr lang="en-US" dirty="0">
              <a:solidFill>
                <a:srgbClr val="505050"/>
              </a:solidFill>
              <a:latin typeface="Roboto Slab" panose="020B0604020202020204" charset="0"/>
              <a:ea typeface="Roboto Slab" panose="020B0604020202020204" charset="0"/>
            </a:endParaRPr>
          </a:p>
          <a:p>
            <a:pPr fontAlgn="base"/>
            <a:r>
              <a:rPr lang="en-US" sz="2400" b="1" dirty="0">
                <a:solidFill>
                  <a:srgbClr val="505050"/>
                </a:solidFill>
                <a:latin typeface="Roboto Slab" panose="020B0604020202020204" charset="0"/>
                <a:ea typeface="Roboto Slab" panose="020B0604020202020204" charset="0"/>
              </a:rPr>
              <a:t>The WHO is also promoting these six main lines of action to as a guideline to align efforts:</a:t>
            </a:r>
          </a:p>
          <a:p>
            <a:pPr fontAlgn="base"/>
            <a:endParaRPr lang="en-US" sz="2400" b="1" dirty="0">
              <a:solidFill>
                <a:srgbClr val="505050"/>
              </a:solidFill>
              <a:latin typeface="Roboto Slab" panose="020B0604020202020204" charset="0"/>
              <a:ea typeface="Roboto Slab" panose="020B0604020202020204" charset="0"/>
            </a:endParaRP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Intersectoral action by multiple stakeholders;</a:t>
            </a: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Health systems strengthening for UHC;</a:t>
            </a: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Respect for equity and human rights;</a:t>
            </a: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Sustainable financing;</a:t>
            </a: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Scientific research and innovation; and</a:t>
            </a:r>
          </a:p>
          <a:p>
            <a:pPr marL="342900" indent="-342900" fontAlgn="base">
              <a:lnSpc>
                <a:spcPct val="150000"/>
              </a:lnSpc>
              <a:buFont typeface="+mj-lt"/>
              <a:buAutoNum type="arabicPeriod"/>
            </a:pPr>
            <a:r>
              <a:rPr lang="en-US" dirty="0">
                <a:solidFill>
                  <a:srgbClr val="505050"/>
                </a:solidFill>
                <a:latin typeface="Roboto Slab" panose="020B0604020202020204" charset="0"/>
                <a:ea typeface="Roboto Slab" panose="020B0604020202020204" charset="0"/>
              </a:rPr>
              <a:t>Monitoring and evaluation.</a:t>
            </a:r>
          </a:p>
        </p:txBody>
      </p:sp>
    </p:spTree>
    <p:extLst>
      <p:ext uri="{BB962C8B-B14F-4D97-AF65-F5344CB8AC3E}">
        <p14:creationId xmlns:p14="http://schemas.microsoft.com/office/powerpoint/2010/main" val="248919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Plan</a:t>
            </a:r>
            <a:endParaRPr dirty="0"/>
          </a:p>
        </p:txBody>
      </p:sp>
      <p:sp>
        <p:nvSpPr>
          <p:cNvPr id="468" name="Google Shape;468;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469" name="Google Shape;469;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71" name="Google Shape;471;p40"/>
          <p:cNvGrpSpPr/>
          <p:nvPr/>
        </p:nvGrpSpPr>
        <p:grpSpPr>
          <a:xfrm>
            <a:off x="1786339" y="1703401"/>
            <a:ext cx="473400" cy="473400"/>
            <a:chOff x="1786339" y="1703401"/>
            <a:chExt cx="473400" cy="473400"/>
          </a:xfrm>
        </p:grpSpPr>
        <p:sp>
          <p:nvSpPr>
            <p:cNvPr id="472" name="Google Shape;472;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474" name="Google Shape;474;p40"/>
          <p:cNvGrpSpPr/>
          <p:nvPr/>
        </p:nvGrpSpPr>
        <p:grpSpPr>
          <a:xfrm>
            <a:off x="3814414" y="1703401"/>
            <a:ext cx="473400" cy="473400"/>
            <a:chOff x="3814414" y="1703401"/>
            <a:chExt cx="473400" cy="473400"/>
          </a:xfrm>
        </p:grpSpPr>
        <p:sp>
          <p:nvSpPr>
            <p:cNvPr id="475" name="Google Shape;475;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477" name="Google Shape;477;p40"/>
          <p:cNvGrpSpPr/>
          <p:nvPr/>
        </p:nvGrpSpPr>
        <p:grpSpPr>
          <a:xfrm>
            <a:off x="5842489" y="1703401"/>
            <a:ext cx="473400" cy="473400"/>
            <a:chOff x="5842489" y="1703401"/>
            <a:chExt cx="473400" cy="473400"/>
          </a:xfrm>
        </p:grpSpPr>
        <p:sp>
          <p:nvSpPr>
            <p:cNvPr id="478" name="Google Shape;478;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480" name="Google Shape;480;p40"/>
          <p:cNvGrpSpPr/>
          <p:nvPr/>
        </p:nvGrpSpPr>
        <p:grpSpPr>
          <a:xfrm>
            <a:off x="6880814" y="3576300"/>
            <a:ext cx="473400" cy="473400"/>
            <a:chOff x="6880814" y="3576300"/>
            <a:chExt cx="473400" cy="473400"/>
          </a:xfrm>
        </p:grpSpPr>
        <p:sp>
          <p:nvSpPr>
            <p:cNvPr id="481" name="Google Shape;481;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483" name="Google Shape;483;p40"/>
          <p:cNvGrpSpPr/>
          <p:nvPr/>
        </p:nvGrpSpPr>
        <p:grpSpPr>
          <a:xfrm>
            <a:off x="4852739" y="3576300"/>
            <a:ext cx="473400" cy="473400"/>
            <a:chOff x="4852739" y="3576300"/>
            <a:chExt cx="473400" cy="473400"/>
          </a:xfrm>
        </p:grpSpPr>
        <p:sp>
          <p:nvSpPr>
            <p:cNvPr id="484" name="Google Shape;484;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486" name="Google Shape;486;p40"/>
          <p:cNvGrpSpPr/>
          <p:nvPr/>
        </p:nvGrpSpPr>
        <p:grpSpPr>
          <a:xfrm>
            <a:off x="2824664" y="3576300"/>
            <a:ext cx="473400" cy="473400"/>
            <a:chOff x="2824664" y="3576300"/>
            <a:chExt cx="473400" cy="473400"/>
          </a:xfrm>
        </p:grpSpPr>
        <p:sp>
          <p:nvSpPr>
            <p:cNvPr id="487" name="Google Shape;487;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489" name="Google Shape;489;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1</a:t>
            </a:r>
            <a:endParaRPr sz="900" dirty="0">
              <a:solidFill>
                <a:schemeClr val="dk2"/>
              </a:solidFill>
              <a:latin typeface="Source Sans Pro"/>
              <a:ea typeface="Source Sans Pro"/>
              <a:cs typeface="Source Sans Pro"/>
              <a:sym typeface="Source Sans Pro"/>
            </a:endParaRPr>
          </a:p>
        </p:txBody>
      </p:sp>
      <p:sp>
        <p:nvSpPr>
          <p:cNvPr id="490" name="Google Shape;490;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3</a:t>
            </a:r>
            <a:endParaRPr sz="900" dirty="0">
              <a:solidFill>
                <a:schemeClr val="dk2"/>
              </a:solidFill>
              <a:latin typeface="Source Sans Pro"/>
              <a:ea typeface="Source Sans Pro"/>
              <a:cs typeface="Source Sans Pro"/>
              <a:sym typeface="Source Sans Pro"/>
            </a:endParaRPr>
          </a:p>
        </p:txBody>
      </p:sp>
      <p:sp>
        <p:nvSpPr>
          <p:cNvPr id="491" name="Google Shape;491;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5</a:t>
            </a:r>
            <a:endParaRPr sz="900" dirty="0">
              <a:solidFill>
                <a:schemeClr val="dk2"/>
              </a:solidFill>
              <a:latin typeface="Source Sans Pro"/>
              <a:ea typeface="Source Sans Pro"/>
              <a:cs typeface="Source Sans Pro"/>
              <a:sym typeface="Source Sans Pro"/>
            </a:endParaRPr>
          </a:p>
        </p:txBody>
      </p:sp>
      <p:sp>
        <p:nvSpPr>
          <p:cNvPr id="492" name="Google Shape;492;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2</a:t>
            </a:r>
            <a:endParaRPr sz="900" dirty="0">
              <a:solidFill>
                <a:schemeClr val="dk2"/>
              </a:solidFill>
              <a:latin typeface="Source Sans Pro"/>
              <a:ea typeface="Source Sans Pro"/>
              <a:cs typeface="Source Sans Pro"/>
              <a:sym typeface="Source Sans Pro"/>
            </a:endParaRPr>
          </a:p>
        </p:txBody>
      </p:sp>
      <p:sp>
        <p:nvSpPr>
          <p:cNvPr id="493" name="Google Shape;493;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Action 4</a:t>
            </a:r>
            <a:endParaRPr sz="900" dirty="0">
              <a:solidFill>
                <a:schemeClr val="dk2"/>
              </a:solidFill>
              <a:latin typeface="Source Sans Pro"/>
              <a:ea typeface="Source Sans Pro"/>
              <a:cs typeface="Source Sans Pro"/>
              <a:sym typeface="Source Sans Pro"/>
            </a:endParaRPr>
          </a:p>
        </p:txBody>
      </p:sp>
      <p:sp>
        <p:nvSpPr>
          <p:cNvPr id="494" name="Google Shape;494;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dk2"/>
                </a:solidFill>
                <a:latin typeface="Source Sans Pro"/>
                <a:ea typeface="Source Sans Pro"/>
                <a:cs typeface="Source Sans Pro"/>
                <a:sym typeface="Source Sans Pro"/>
              </a:rPr>
              <a:t>Action 6</a:t>
            </a:r>
            <a:endParaRPr sz="9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178345" y="-292864"/>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600" dirty="0">
                <a:solidFill>
                  <a:srgbClr val="002060"/>
                </a:solidFill>
                <a:latin typeface="Roboto Slab" panose="020B0604020202020204" charset="0"/>
                <a:ea typeface="Roboto Slab" panose="020B0604020202020204" charset="0"/>
                <a:cs typeface="Khmer OS Muol Light" panose="02000500000000020004" pitchFamily="2" charset="0"/>
              </a:rPr>
              <a:t>Open Data Source </a:t>
            </a:r>
            <a:r>
              <a:rPr lang="en-US" sz="1200" dirty="0">
                <a:solidFill>
                  <a:srgbClr val="002060"/>
                </a:solidFill>
                <a:latin typeface="Roboto Slab" panose="020B0604020202020204" charset="0"/>
                <a:ea typeface="Roboto Slab" panose="020B0604020202020204" charset="0"/>
                <a:cs typeface="Khmer OS Muol Light" panose="02000500000000020004" pitchFamily="2" charset="0"/>
              </a:rPr>
              <a:t>(</a:t>
            </a:r>
            <a:r>
              <a:rPr lang="en-US" sz="1200" dirty="0">
                <a:solidFill>
                  <a:srgbClr val="002060"/>
                </a:solidFill>
                <a:latin typeface="Roboto Slab" panose="020B0604020202020204" charset="0"/>
                <a:ea typeface="Roboto Slab" panose="020B0604020202020204" charset="0"/>
                <a:cs typeface="Khmer OS Muol Light" panose="02000500000000020004" pitchFamily="2" charset="0"/>
                <a:hlinkClick r:id="rId3"/>
              </a:rPr>
              <a:t>Link</a:t>
            </a:r>
            <a:r>
              <a:rPr lang="en-US" sz="1200" dirty="0">
                <a:solidFill>
                  <a:srgbClr val="002060"/>
                </a:solidFill>
                <a:latin typeface="Roboto Slab" panose="020B0604020202020204" charset="0"/>
                <a:ea typeface="Roboto Slab" panose="020B0604020202020204" charset="0"/>
                <a:cs typeface="Khmer OS Muol Light" panose="02000500000000020004" pitchFamily="2" charset="0"/>
              </a:rPr>
              <a:t>)</a:t>
            </a:r>
            <a:r>
              <a:rPr lang="en-US" sz="2400" dirty="0">
                <a:solidFill>
                  <a:srgbClr val="002060"/>
                </a:solidFill>
                <a:latin typeface="Roboto Slab" panose="020B0604020202020204" charset="0"/>
                <a:ea typeface="Roboto Slab" panose="020B0604020202020204" charset="0"/>
                <a:cs typeface="Khmer OS Muol Light" panose="02000500000000020004" pitchFamily="2" charset="0"/>
              </a:rPr>
              <a:t>   </a:t>
            </a:r>
            <a:endParaRPr lang="en-US" sz="3600" dirty="0">
              <a:solidFill>
                <a:srgbClr val="002060"/>
              </a:solidFill>
              <a:latin typeface="Roboto Slab" panose="020B0604020202020204" charset="0"/>
              <a:ea typeface="Roboto Slab" panose="020B0604020202020204" charset="0"/>
              <a:cs typeface="Khmer OS Muol Light" panose="02000500000000020004" pitchFamily="2" charset="0"/>
            </a:endParaRPr>
          </a:p>
        </p:txBody>
      </p:sp>
      <p:pic>
        <p:nvPicPr>
          <p:cNvPr id="6" name="Picture 5">
            <a:extLst>
              <a:ext uri="{FF2B5EF4-FFF2-40B4-BE49-F238E27FC236}">
                <a16:creationId xmlns:a16="http://schemas.microsoft.com/office/drawing/2014/main" id="{562FA7BB-C718-41A7-9B5D-CCBD293CA4E6}"/>
              </a:ext>
            </a:extLst>
          </p:cNvPr>
          <p:cNvPicPr>
            <a:picLocks noChangeAspect="1"/>
          </p:cNvPicPr>
          <p:nvPr/>
        </p:nvPicPr>
        <p:blipFill>
          <a:blip r:embed="rId4"/>
          <a:stretch>
            <a:fillRect/>
          </a:stretch>
        </p:blipFill>
        <p:spPr>
          <a:xfrm>
            <a:off x="0" y="907970"/>
            <a:ext cx="9144000" cy="4038681"/>
          </a:xfrm>
          <a:prstGeom prst="rect">
            <a:avLst/>
          </a:prstGeom>
        </p:spPr>
      </p:pic>
    </p:spTree>
    <p:extLst>
      <p:ext uri="{BB962C8B-B14F-4D97-AF65-F5344CB8AC3E}">
        <p14:creationId xmlns:p14="http://schemas.microsoft.com/office/powerpoint/2010/main" val="3969812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424529" y="88136"/>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km-KH" sz="1400" dirty="0">
                <a:solidFill>
                  <a:srgbClr val="444444"/>
                </a:solidFill>
                <a:latin typeface="Khmer OS Muol Light" panose="02000500000000020004" pitchFamily="2" charset="0"/>
                <a:cs typeface="Khmer OS Muol Light" panose="02000500000000020004" pitchFamily="2" charset="0"/>
              </a:rPr>
              <a:t>សំណុំទិន្នន័យជារ៉ាស្ទើនេះ ផ្តល់នូវព័ត៌មានទាក់ទងនឹង លទ្ធភាពដែលអាចទៅកាន់មណ្ឌលសុខភាព នៅទូទាំងប្រទេសកម្ពុជា ដោយដកស្រង់ចេញពី អង្គការសុខភាពពិភពលោក (</a:t>
            </a:r>
            <a:r>
              <a:rPr lang="en-US" sz="1400" dirty="0">
                <a:solidFill>
                  <a:srgbClr val="444444"/>
                </a:solidFill>
                <a:latin typeface="Khmer OS Muol Light" panose="02000500000000020004" pitchFamily="2" charset="0"/>
                <a:cs typeface="Khmer OS Muol Light" panose="02000500000000020004" pitchFamily="2" charset="0"/>
              </a:rPr>
              <a:t>WHO)</a:t>
            </a:r>
            <a:r>
              <a:rPr lang="km-KH" sz="1400" dirty="0">
                <a:solidFill>
                  <a:srgbClr val="444444"/>
                </a:solidFill>
                <a:latin typeface="Khmer OS Muol Light" panose="02000500000000020004" pitchFamily="2" charset="0"/>
                <a:cs typeface="Khmer OS Muol Light" panose="02000500000000020004" pitchFamily="2" charset="0"/>
              </a:rPr>
              <a:t>។ អង្គការទិន្នន័យអំពីការអភិវឌ្ឍ...</a:t>
            </a:r>
            <a:endParaRPr lang="en-US" sz="1400" dirty="0">
              <a:latin typeface="Khmer OS Muol Light" panose="02000500000000020004" pitchFamily="2" charset="0"/>
              <a:cs typeface="Khmer OS Muol Light" panose="02000500000000020004" pitchFamily="2" charset="0"/>
            </a:endParaRPr>
          </a:p>
          <a:p>
            <a:endParaRPr lang="en-US" sz="1400" dirty="0">
              <a:solidFill>
                <a:srgbClr val="002060"/>
              </a:solidFill>
              <a:latin typeface="Khmer OS Muol Light" panose="02000500000000020004" pitchFamily="2" charset="0"/>
              <a:ea typeface="Roboto Slab" panose="020B0604020202020204" charset="0"/>
              <a:cs typeface="Khmer OS Muol Light" panose="02000500000000020004" pitchFamily="2" charset="0"/>
            </a:endParaRPr>
          </a:p>
        </p:txBody>
      </p:sp>
      <p:pic>
        <p:nvPicPr>
          <p:cNvPr id="7" name="Picture 6">
            <a:extLst>
              <a:ext uri="{FF2B5EF4-FFF2-40B4-BE49-F238E27FC236}">
                <a16:creationId xmlns:a16="http://schemas.microsoft.com/office/drawing/2014/main" id="{8575548C-C28C-4685-A66F-772871E021A0}"/>
              </a:ext>
            </a:extLst>
          </p:cNvPr>
          <p:cNvPicPr>
            <a:picLocks noChangeAspect="1"/>
          </p:cNvPicPr>
          <p:nvPr/>
        </p:nvPicPr>
        <p:blipFill>
          <a:blip r:embed="rId3"/>
          <a:stretch>
            <a:fillRect/>
          </a:stretch>
        </p:blipFill>
        <p:spPr>
          <a:xfrm>
            <a:off x="1230923" y="944351"/>
            <a:ext cx="6019800" cy="3340073"/>
          </a:xfrm>
          <a:prstGeom prst="rect">
            <a:avLst/>
          </a:prstGeom>
        </p:spPr>
      </p:pic>
    </p:spTree>
    <p:extLst>
      <p:ext uri="{BB962C8B-B14F-4D97-AF65-F5344CB8AC3E}">
        <p14:creationId xmlns:p14="http://schemas.microsoft.com/office/powerpoint/2010/main" val="4257190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403618" y="2336568"/>
            <a:ext cx="7610842" cy="905685"/>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km-KH" sz="3600" dirty="0">
                <a:latin typeface="Khmer OS Moul Light" panose="020B0604020202020204" charset="0"/>
                <a:ea typeface="Roboto Slab" panose="020B0604020202020204" charset="0"/>
                <a:cs typeface="Khmer OS Moul Light" panose="020B0604020202020204" charset="0"/>
              </a:rPr>
              <a:t>អំពីវិទ្យាស្ថានបច្ចេកវិទ្យាកម្ពុជា</a:t>
            </a:r>
            <a:endParaRPr sz="3600" dirty="0">
              <a:latin typeface="Khmer OS Moul Light" panose="020B0604020202020204" charset="0"/>
              <a:ea typeface="Roboto Slab" panose="020B0604020202020204" charset="0"/>
              <a:cs typeface="Khmer OS Moul Light" panose="020B0604020202020204" charset="0"/>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pic>
        <p:nvPicPr>
          <p:cNvPr id="2" name="Picture 1">
            <a:extLst>
              <a:ext uri="{FF2B5EF4-FFF2-40B4-BE49-F238E27FC236}">
                <a16:creationId xmlns:a16="http://schemas.microsoft.com/office/drawing/2014/main" id="{1237CD5F-8734-4C1E-8A5C-C58AF8ADF3CD}"/>
              </a:ext>
            </a:extLst>
          </p:cNvPr>
          <p:cNvPicPr>
            <a:picLocks noChangeAspect="1"/>
          </p:cNvPicPr>
          <p:nvPr/>
        </p:nvPicPr>
        <p:blipFill>
          <a:blip r:embed="rId3"/>
          <a:stretch>
            <a:fillRect/>
          </a:stretch>
        </p:blipFill>
        <p:spPr>
          <a:xfrm>
            <a:off x="58615" y="1274763"/>
            <a:ext cx="9144000" cy="3671888"/>
          </a:xfrm>
          <a:prstGeom prst="rect">
            <a:avLst/>
          </a:prstGeom>
        </p:spPr>
      </p:pic>
      <p:sp>
        <p:nvSpPr>
          <p:cNvPr id="5" name="Title 1033">
            <a:extLst>
              <a:ext uri="{FF2B5EF4-FFF2-40B4-BE49-F238E27FC236}">
                <a16:creationId xmlns:a16="http://schemas.microsoft.com/office/drawing/2014/main" id="{BFC14749-0FBF-492B-950D-66371D3A5490}"/>
              </a:ext>
            </a:extLst>
          </p:cNvPr>
          <p:cNvSpPr txBox="1">
            <a:spLocks/>
          </p:cNvSpPr>
          <p:nvPr/>
        </p:nvSpPr>
        <p:spPr>
          <a:xfrm>
            <a:off x="424529" y="88136"/>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600" dirty="0">
                <a:solidFill>
                  <a:srgbClr val="002060"/>
                </a:solidFill>
                <a:latin typeface="Roboto Slab" panose="020B0604020202020204" charset="0"/>
                <a:ea typeface="Roboto Slab" panose="020B0604020202020204" charset="0"/>
                <a:cs typeface="Khmer OS Muol Light" panose="02000500000000020004" pitchFamily="2" charset="0"/>
              </a:rPr>
              <a:t>Covid-19 Vaccination Action Plan</a:t>
            </a:r>
          </a:p>
        </p:txBody>
      </p:sp>
    </p:spTree>
    <p:extLst>
      <p:ext uri="{BB962C8B-B14F-4D97-AF65-F5344CB8AC3E}">
        <p14:creationId xmlns:p14="http://schemas.microsoft.com/office/powerpoint/2010/main" val="4429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178345" y="-292864"/>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600" dirty="0">
                <a:solidFill>
                  <a:srgbClr val="002060"/>
                </a:solidFill>
                <a:latin typeface="Roboto Slab" panose="020B0604020202020204" charset="0"/>
                <a:ea typeface="Roboto Slab" panose="020B0604020202020204" charset="0"/>
                <a:cs typeface="Khmer OS Muol Light" panose="02000500000000020004" pitchFamily="2" charset="0"/>
              </a:rPr>
              <a:t>Number of Health Care Centers </a:t>
            </a:r>
            <a:r>
              <a:rPr lang="en-US" sz="2400" dirty="0">
                <a:solidFill>
                  <a:srgbClr val="002060"/>
                </a:solidFill>
                <a:latin typeface="Roboto Slab" panose="020B0604020202020204" charset="0"/>
                <a:ea typeface="Roboto Slab" panose="020B0604020202020204" charset="0"/>
                <a:cs typeface="Khmer OS Muol Light" panose="02000500000000020004" pitchFamily="2" charset="0"/>
              </a:rPr>
              <a:t>   </a:t>
            </a:r>
            <a:endParaRPr lang="en-US" sz="3600" dirty="0">
              <a:solidFill>
                <a:srgbClr val="002060"/>
              </a:solidFill>
              <a:latin typeface="Roboto Slab" panose="020B0604020202020204" charset="0"/>
              <a:ea typeface="Roboto Slab" panose="020B0604020202020204" charset="0"/>
              <a:cs typeface="Khmer OS Muol Light" panose="02000500000000020004" pitchFamily="2" charset="0"/>
            </a:endParaRPr>
          </a:p>
        </p:txBody>
      </p:sp>
      <p:sp>
        <p:nvSpPr>
          <p:cNvPr id="2" name="Rectangle 1">
            <a:extLst>
              <a:ext uri="{FF2B5EF4-FFF2-40B4-BE49-F238E27FC236}">
                <a16:creationId xmlns:a16="http://schemas.microsoft.com/office/drawing/2014/main" id="{47BB9FBF-257A-4C4A-AC24-0E7D175701B8}"/>
              </a:ext>
            </a:extLst>
          </p:cNvPr>
          <p:cNvSpPr/>
          <p:nvPr/>
        </p:nvSpPr>
        <p:spPr>
          <a:xfrm>
            <a:off x="263770" y="3876604"/>
            <a:ext cx="8733692" cy="200055"/>
          </a:xfrm>
          <a:prstGeom prst="rect">
            <a:avLst/>
          </a:prstGeom>
        </p:spPr>
        <p:txBody>
          <a:bodyPr wrap="square">
            <a:spAutoFit/>
          </a:bodyPr>
          <a:lstStyle/>
          <a:p>
            <a:r>
              <a:rPr lang="en-US" sz="700" dirty="0">
                <a:hlinkClick r:id="rId3"/>
              </a:rPr>
              <a:t>https://data.opendevelopmentcambodia.net/dataset/health-facility-of-cambodia-2010/resource/f2ca35cd-340f-4dc5-a9e7-5c8fa72b6a21/view/c4325365-df35-468d-9df3-0dd46d960891</a:t>
            </a:r>
            <a:endParaRPr lang="en-US" sz="700" dirty="0"/>
          </a:p>
        </p:txBody>
      </p:sp>
      <p:pic>
        <p:nvPicPr>
          <p:cNvPr id="3" name="Picture 2">
            <a:extLst>
              <a:ext uri="{FF2B5EF4-FFF2-40B4-BE49-F238E27FC236}">
                <a16:creationId xmlns:a16="http://schemas.microsoft.com/office/drawing/2014/main" id="{3D2806A2-D94E-4958-90F5-4BFE6779CDBB}"/>
              </a:ext>
            </a:extLst>
          </p:cNvPr>
          <p:cNvPicPr>
            <a:picLocks noChangeAspect="1"/>
          </p:cNvPicPr>
          <p:nvPr/>
        </p:nvPicPr>
        <p:blipFill>
          <a:blip r:embed="rId4"/>
          <a:stretch>
            <a:fillRect/>
          </a:stretch>
        </p:blipFill>
        <p:spPr>
          <a:xfrm>
            <a:off x="627183" y="795204"/>
            <a:ext cx="7543801" cy="3096101"/>
          </a:xfrm>
          <a:prstGeom prst="rect">
            <a:avLst/>
          </a:prstGeom>
        </p:spPr>
      </p:pic>
    </p:spTree>
    <p:extLst>
      <p:ext uri="{BB962C8B-B14F-4D97-AF65-F5344CB8AC3E}">
        <p14:creationId xmlns:p14="http://schemas.microsoft.com/office/powerpoint/2010/main" val="1168497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5" name="Title 1033">
            <a:extLst>
              <a:ext uri="{FF2B5EF4-FFF2-40B4-BE49-F238E27FC236}">
                <a16:creationId xmlns:a16="http://schemas.microsoft.com/office/drawing/2014/main" id="{BFC14749-0FBF-492B-950D-66371D3A5490}"/>
              </a:ext>
            </a:extLst>
          </p:cNvPr>
          <p:cNvSpPr txBox="1">
            <a:spLocks/>
          </p:cNvSpPr>
          <p:nvPr/>
        </p:nvSpPr>
        <p:spPr>
          <a:xfrm>
            <a:off x="424529" y="88136"/>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000" dirty="0">
                <a:solidFill>
                  <a:srgbClr val="002060"/>
                </a:solidFill>
                <a:latin typeface="Roboto Slab" panose="020B0604020202020204" charset="0"/>
                <a:ea typeface="Roboto Slab" panose="020B0604020202020204" charset="0"/>
                <a:cs typeface="Khmer OS Muol Light" panose="02000500000000020004" pitchFamily="2" charset="0"/>
              </a:rPr>
              <a:t>Distance from home to health care center </a:t>
            </a:r>
            <a:r>
              <a:rPr lang="en-US" sz="1100" dirty="0">
                <a:solidFill>
                  <a:srgbClr val="444444"/>
                </a:solidFill>
                <a:latin typeface="Khmer OS Muol Light" panose="02000500000000020004" pitchFamily="2" charset="0"/>
                <a:cs typeface="Khmer OS Muol Light" panose="02000500000000020004" pitchFamily="2" charset="0"/>
              </a:rPr>
              <a:t>(</a:t>
            </a:r>
            <a:r>
              <a:rPr lang="km-KH" sz="1100" dirty="0">
                <a:solidFill>
                  <a:srgbClr val="444444"/>
                </a:solidFill>
                <a:latin typeface="Khmer OS Muol Light" panose="02000500000000020004" pitchFamily="2" charset="0"/>
                <a:cs typeface="Khmer OS Muol Light" panose="02000500000000020004" pitchFamily="2" charset="0"/>
              </a:rPr>
              <a:t>សំណុំទិន្នន័យនេះ ផ្តល់នូវព័ត៌មានទាក់ទងនឹង លទ្ធភាពដែលអាចទៅកាន់មណ្ឌលសុខភាព នៅទូទាំងប្រទេសកម្ពុជា ដោយដកស្រង់ចេញពី អង្គការសុខភាពពិភពលោក (</a:t>
            </a:r>
            <a:r>
              <a:rPr lang="en-US" sz="1100" dirty="0">
                <a:solidFill>
                  <a:srgbClr val="444444"/>
                </a:solidFill>
                <a:latin typeface="Khmer OS Muol Light" panose="02000500000000020004" pitchFamily="2" charset="0"/>
                <a:cs typeface="Khmer OS Muol Light" panose="02000500000000020004" pitchFamily="2" charset="0"/>
              </a:rPr>
              <a:t>WHO)</a:t>
            </a:r>
            <a:r>
              <a:rPr lang="km-KH" sz="1100" dirty="0">
                <a:solidFill>
                  <a:srgbClr val="444444"/>
                </a:solidFill>
                <a:latin typeface="Khmer OS Muol Light" panose="02000500000000020004" pitchFamily="2" charset="0"/>
                <a:cs typeface="Khmer OS Muol Light" panose="02000500000000020004" pitchFamily="2" charset="0"/>
              </a:rPr>
              <a:t>។ អង្គការទិន្នន័យអំពីការអភិវឌ្ឍ...</a:t>
            </a:r>
            <a:r>
              <a:rPr lang="en-US" sz="1100" dirty="0">
                <a:solidFill>
                  <a:srgbClr val="444444"/>
                </a:solidFill>
                <a:latin typeface="Khmer OS Muol Light" panose="02000500000000020004" pitchFamily="2" charset="0"/>
                <a:cs typeface="Khmer OS Muol Light" panose="02000500000000020004" pitchFamily="2" charset="0"/>
              </a:rPr>
              <a:t>)</a:t>
            </a:r>
            <a:endParaRPr lang="en-US" sz="1100" dirty="0">
              <a:latin typeface="Khmer OS Muol Light" panose="02000500000000020004" pitchFamily="2" charset="0"/>
              <a:cs typeface="Khmer OS Muol Light" panose="02000500000000020004" pitchFamily="2" charset="0"/>
            </a:endParaRPr>
          </a:p>
          <a:p>
            <a:endParaRPr lang="en-US" sz="1400" dirty="0">
              <a:solidFill>
                <a:srgbClr val="002060"/>
              </a:solidFill>
              <a:latin typeface="Khmer OS Muol Light" panose="02000500000000020004" pitchFamily="2" charset="0"/>
              <a:ea typeface="Roboto Slab" panose="020B0604020202020204" charset="0"/>
              <a:cs typeface="Khmer OS Muol Light" panose="02000500000000020004" pitchFamily="2" charset="0"/>
            </a:endParaRPr>
          </a:p>
        </p:txBody>
      </p:sp>
      <p:pic>
        <p:nvPicPr>
          <p:cNvPr id="7" name="Picture 6">
            <a:extLst>
              <a:ext uri="{FF2B5EF4-FFF2-40B4-BE49-F238E27FC236}">
                <a16:creationId xmlns:a16="http://schemas.microsoft.com/office/drawing/2014/main" id="{8575548C-C28C-4685-A66F-772871E021A0}"/>
              </a:ext>
            </a:extLst>
          </p:cNvPr>
          <p:cNvPicPr>
            <a:picLocks noChangeAspect="1"/>
          </p:cNvPicPr>
          <p:nvPr/>
        </p:nvPicPr>
        <p:blipFill>
          <a:blip r:embed="rId3"/>
          <a:stretch>
            <a:fillRect/>
          </a:stretch>
        </p:blipFill>
        <p:spPr>
          <a:xfrm>
            <a:off x="509954" y="944351"/>
            <a:ext cx="6787661" cy="3766119"/>
          </a:xfrm>
          <a:prstGeom prst="rect">
            <a:avLst/>
          </a:prstGeom>
        </p:spPr>
      </p:pic>
    </p:spTree>
    <p:extLst>
      <p:ext uri="{BB962C8B-B14F-4D97-AF65-F5344CB8AC3E}">
        <p14:creationId xmlns:p14="http://schemas.microsoft.com/office/powerpoint/2010/main" val="2797142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403618" y="2336568"/>
            <a:ext cx="7610842" cy="905685"/>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km-KH" sz="3600" dirty="0">
                <a:latin typeface="Khmer OS Moul Light" panose="020B0604020202020204" charset="0"/>
                <a:ea typeface="Roboto Slab" panose="020B0604020202020204" charset="0"/>
                <a:cs typeface="Khmer OS Moul Light" panose="020B0604020202020204" charset="0"/>
              </a:rPr>
              <a:t>អំពីវិទ្យាស្ថានបច្ចេកវិទ្យាកម្ពុជា</a:t>
            </a:r>
            <a:endParaRPr sz="3600" dirty="0">
              <a:latin typeface="Khmer OS Moul Light" panose="020B0604020202020204" charset="0"/>
              <a:ea typeface="Roboto Slab" panose="020B0604020202020204" charset="0"/>
              <a:cs typeface="Khmer OS Moul Light" panose="020B0604020202020204" charset="0"/>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pic>
        <p:nvPicPr>
          <p:cNvPr id="2" name="Picture 1">
            <a:extLst>
              <a:ext uri="{FF2B5EF4-FFF2-40B4-BE49-F238E27FC236}">
                <a16:creationId xmlns:a16="http://schemas.microsoft.com/office/drawing/2014/main" id="{1237CD5F-8734-4C1E-8A5C-C58AF8ADF3CD}"/>
              </a:ext>
            </a:extLst>
          </p:cNvPr>
          <p:cNvPicPr>
            <a:picLocks noChangeAspect="1"/>
          </p:cNvPicPr>
          <p:nvPr/>
        </p:nvPicPr>
        <p:blipFill>
          <a:blip r:embed="rId3"/>
          <a:stretch>
            <a:fillRect/>
          </a:stretch>
        </p:blipFill>
        <p:spPr>
          <a:xfrm>
            <a:off x="58615" y="1274763"/>
            <a:ext cx="9144000" cy="3671888"/>
          </a:xfrm>
          <a:prstGeom prst="rect">
            <a:avLst/>
          </a:prstGeom>
        </p:spPr>
      </p:pic>
      <p:sp>
        <p:nvSpPr>
          <p:cNvPr id="5" name="Title 1033">
            <a:extLst>
              <a:ext uri="{FF2B5EF4-FFF2-40B4-BE49-F238E27FC236}">
                <a16:creationId xmlns:a16="http://schemas.microsoft.com/office/drawing/2014/main" id="{BFC14749-0FBF-492B-950D-66371D3A5490}"/>
              </a:ext>
            </a:extLst>
          </p:cNvPr>
          <p:cNvSpPr txBox="1">
            <a:spLocks/>
          </p:cNvSpPr>
          <p:nvPr/>
        </p:nvSpPr>
        <p:spPr>
          <a:xfrm>
            <a:off x="424529" y="88136"/>
            <a:ext cx="7543800" cy="1088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3600" dirty="0">
                <a:solidFill>
                  <a:srgbClr val="002060"/>
                </a:solidFill>
                <a:latin typeface="Roboto Slab" panose="020B0604020202020204" charset="0"/>
                <a:ea typeface="Roboto Slab" panose="020B0604020202020204" charset="0"/>
                <a:cs typeface="Khmer OS Muol Light" panose="02000500000000020004" pitchFamily="2" charset="0"/>
              </a:rPr>
              <a:t>Covid-19 Vaccination Action Plan</a:t>
            </a:r>
          </a:p>
        </p:txBody>
      </p:sp>
    </p:spTree>
    <p:extLst>
      <p:ext uri="{BB962C8B-B14F-4D97-AF65-F5344CB8AC3E}">
        <p14:creationId xmlns:p14="http://schemas.microsoft.com/office/powerpoint/2010/main" val="3077200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2" name="Rectangle 1">
            <a:extLst>
              <a:ext uri="{FF2B5EF4-FFF2-40B4-BE49-F238E27FC236}">
                <a16:creationId xmlns:a16="http://schemas.microsoft.com/office/drawing/2014/main" id="{4C9B47CB-16ED-4E77-A07A-39BDB30575DA}"/>
              </a:ext>
            </a:extLst>
          </p:cNvPr>
          <p:cNvSpPr/>
          <p:nvPr/>
        </p:nvSpPr>
        <p:spPr>
          <a:xfrm>
            <a:off x="1550732" y="854149"/>
            <a:ext cx="5694187" cy="3354765"/>
          </a:xfrm>
          <a:prstGeom prst="rect">
            <a:avLst/>
          </a:prstGeom>
          <a:noFill/>
        </p:spPr>
        <p:txBody>
          <a:bodyPr wrap="none" lIns="91440" tIns="45720" rIns="91440" bIns="45720">
            <a:spAutoFit/>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rPr>
              <a:t>Cambodia Team : </a:t>
            </a:r>
          </a:p>
          <a:p>
            <a:pPr algn="ctr"/>
            <a:r>
              <a:rPr lang="en-US" sz="4400" b="1" cap="none" spc="0" dirty="0">
                <a:ln w="12700">
                  <a:solidFill>
                    <a:schemeClr val="accent1"/>
                  </a:solidFill>
                  <a:prstDash val="solid"/>
                </a:ln>
                <a:solidFill>
                  <a:srgbClr val="7030A0"/>
                </a:solid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rPr>
              <a:t>Agriculture and </a:t>
            </a:r>
          </a:p>
          <a:p>
            <a:pPr algn="ctr"/>
            <a:r>
              <a:rPr lang="en-US" sz="4400" b="1" dirty="0">
                <a:ln w="12700">
                  <a:solidFill>
                    <a:schemeClr val="accent1"/>
                  </a:solidFill>
                  <a:prstDash val="solid"/>
                </a:ln>
                <a:solidFill>
                  <a:srgbClr val="7030A0"/>
                </a:solid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rPr>
              <a:t>Healthcare</a:t>
            </a:r>
          </a:p>
          <a:p>
            <a:pPr algn="ctr"/>
            <a:endParaRPr lang="en-US" sz="4400" b="1" dirty="0">
              <a:ln w="12700">
                <a:solidFill>
                  <a:schemeClr val="accent1"/>
                </a:solidFill>
                <a:prstDash val="solid"/>
              </a:ln>
              <a:solidFill>
                <a:srgbClr val="7030A0"/>
              </a:solid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endParaRPr>
          </a:p>
          <a:p>
            <a:pPr algn="ctr"/>
            <a:r>
              <a:rPr lang="en-US" sz="1800" dirty="0">
                <a:solidFill>
                  <a:srgbClr val="7030A0"/>
                </a:solidFill>
                <a:latin typeface="Roboto Slab" panose="020B0604020202020204" charset="0"/>
                <a:ea typeface="Roboto Slab" panose="020B0604020202020204" charset="0"/>
              </a:rPr>
              <a:t>The links between agriculture and health: </a:t>
            </a:r>
          </a:p>
          <a:p>
            <a:pPr algn="ctr"/>
            <a:r>
              <a:rPr lang="en-US" sz="1800" dirty="0">
                <a:solidFill>
                  <a:srgbClr val="7030A0"/>
                </a:solidFill>
                <a:latin typeface="Roboto Slab" panose="020B0604020202020204" charset="0"/>
                <a:ea typeface="Roboto Slab" panose="020B0604020202020204" charset="0"/>
              </a:rPr>
              <a:t>an intersectoral opportunity to improve the health </a:t>
            </a:r>
            <a:endParaRPr lang="en-US" sz="1800" b="1" cap="none" spc="0" dirty="0">
              <a:ln w="12700">
                <a:solidFill>
                  <a:schemeClr val="accent1"/>
                </a:solidFill>
                <a:prstDash val="solid"/>
              </a:ln>
              <a:solidFill>
                <a:srgbClr val="7030A0"/>
              </a:solid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4" name="Title 3">
            <a:extLst>
              <a:ext uri="{FF2B5EF4-FFF2-40B4-BE49-F238E27FC236}">
                <a16:creationId xmlns:a16="http://schemas.microsoft.com/office/drawing/2014/main" id="{94B670EA-4BE7-4060-A0E4-014E4D859851}"/>
              </a:ext>
            </a:extLst>
          </p:cNvPr>
          <p:cNvSpPr>
            <a:spLocks noGrp="1"/>
          </p:cNvSpPr>
          <p:nvPr>
            <p:ph type="title"/>
          </p:nvPr>
        </p:nvSpPr>
        <p:spPr>
          <a:xfrm>
            <a:off x="235282" y="218104"/>
            <a:ext cx="7571700" cy="702600"/>
          </a:xfrm>
        </p:spPr>
        <p:txBody>
          <a:bodyPr/>
          <a:lstStyle/>
          <a:p>
            <a:r>
              <a:rPr lang="en-US" sz="2800" b="1" dirty="0"/>
              <a:t>Cambodian SDG and Trend</a:t>
            </a:r>
          </a:p>
        </p:txBody>
      </p:sp>
      <p:sp>
        <p:nvSpPr>
          <p:cNvPr id="391" name="Google Shape;391;p35"/>
          <p:cNvSpPr txBox="1">
            <a:spLocks noGrp="1"/>
          </p:cNvSpPr>
          <p:nvPr>
            <p:ph type="body" idx="1"/>
          </p:nvPr>
        </p:nvSpPr>
        <p:spPr>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endParaRPr lang="en-US" b="1" dirty="0">
              <a:solidFill>
                <a:schemeClr val="accent1"/>
              </a:solidFill>
              <a:highlight>
                <a:schemeClr val="lt2"/>
              </a:highlight>
              <a:latin typeface="Roboto Slab"/>
              <a:ea typeface="Roboto Slab"/>
              <a:cs typeface="Roboto Slab"/>
              <a:sym typeface="Roboto Slab"/>
            </a:endParaRPr>
          </a:p>
          <a:p>
            <a:pPr marL="0" lvl="0" indent="0" algn="ctr" rtl="0">
              <a:spcBef>
                <a:spcPts val="600"/>
              </a:spcBef>
              <a:spcAft>
                <a:spcPts val="0"/>
              </a:spcAft>
              <a:buNone/>
            </a:pPr>
            <a:endParaRPr lang="en-US" b="1" dirty="0">
              <a:solidFill>
                <a:schemeClr val="accent1"/>
              </a:solidFill>
              <a:highlight>
                <a:schemeClr val="lt2"/>
              </a:highlight>
              <a:latin typeface="Roboto Slab"/>
              <a:ea typeface="Roboto Slab"/>
              <a:cs typeface="Roboto Slab"/>
              <a:sym typeface="Roboto Slab"/>
            </a:endParaRPr>
          </a:p>
        </p:txBody>
      </p:sp>
      <p:sp>
        <p:nvSpPr>
          <p:cNvPr id="392" name="Google Shape;392;p3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2" name="Picture 1">
            <a:extLst>
              <a:ext uri="{FF2B5EF4-FFF2-40B4-BE49-F238E27FC236}">
                <a16:creationId xmlns:a16="http://schemas.microsoft.com/office/drawing/2014/main" id="{176B4DE2-197F-4C29-83AE-2BB3A2209408}"/>
              </a:ext>
            </a:extLst>
          </p:cNvPr>
          <p:cNvPicPr>
            <a:picLocks noChangeAspect="1"/>
          </p:cNvPicPr>
          <p:nvPr/>
        </p:nvPicPr>
        <p:blipFill>
          <a:blip r:embed="rId3"/>
          <a:stretch>
            <a:fillRect/>
          </a:stretch>
        </p:blipFill>
        <p:spPr>
          <a:xfrm>
            <a:off x="235282" y="1086196"/>
            <a:ext cx="8443452" cy="3162835"/>
          </a:xfrm>
          <a:prstGeom prst="rect">
            <a:avLst/>
          </a:prstGeom>
        </p:spPr>
      </p:pic>
    </p:spTree>
    <p:extLst>
      <p:ext uri="{BB962C8B-B14F-4D97-AF65-F5344CB8AC3E}">
        <p14:creationId xmlns:p14="http://schemas.microsoft.com/office/powerpoint/2010/main" val="42050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p>
          <a:p>
            <a:pPr marL="0" lvl="0" indent="0" algn="l" rtl="0">
              <a:spcBef>
                <a:spcPts val="0"/>
              </a:spcBef>
              <a:spcAft>
                <a:spcPts val="0"/>
              </a:spcAft>
              <a:buNone/>
            </a:pPr>
            <a:r>
              <a:rPr lang="en-US" dirty="0"/>
              <a:t>Introduction </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839575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946" y="-313353"/>
            <a:ext cx="7761249" cy="1159800"/>
          </a:xfrm>
        </p:spPr>
        <p:txBody>
          <a:bodyPr/>
          <a:lstStyle/>
          <a:p>
            <a:r>
              <a:rPr lang="en-US" dirty="0"/>
              <a:t>Agriculture in Cambodia</a:t>
            </a:r>
            <a:endParaRPr lang="en-GB" dirty="0"/>
          </a:p>
        </p:txBody>
      </p:sp>
      <p:sp>
        <p:nvSpPr>
          <p:cNvPr id="3" name="TextBox 2">
            <a:extLst>
              <a:ext uri="{FF2B5EF4-FFF2-40B4-BE49-F238E27FC236}">
                <a16:creationId xmlns:a16="http://schemas.microsoft.com/office/drawing/2014/main" id="{94097B2C-CA61-49A7-BF7B-8D91D43F839A}"/>
              </a:ext>
            </a:extLst>
          </p:cNvPr>
          <p:cNvSpPr txBox="1"/>
          <p:nvPr/>
        </p:nvSpPr>
        <p:spPr>
          <a:xfrm>
            <a:off x="732972" y="986971"/>
            <a:ext cx="8048171" cy="523220"/>
          </a:xfrm>
          <a:prstGeom prst="rect">
            <a:avLst/>
          </a:prstGeom>
          <a:noFill/>
        </p:spPr>
        <p:txBody>
          <a:bodyPr wrap="square" rtlCol="0">
            <a:spAutoFit/>
          </a:bodyPr>
          <a:lstStyle/>
          <a:p>
            <a:r>
              <a:rPr lang="en-US" dirty="0"/>
              <a:t>Agriculture remains the most important sector of the Cambodian economy in terms of its share of the gross domestic product (GDP), and it employs the vast majority of the workforce.</a:t>
            </a:r>
          </a:p>
        </p:txBody>
      </p:sp>
      <p:pic>
        <p:nvPicPr>
          <p:cNvPr id="5" name="Picture 4">
            <a:extLst>
              <a:ext uri="{FF2B5EF4-FFF2-40B4-BE49-F238E27FC236}">
                <a16:creationId xmlns:a16="http://schemas.microsoft.com/office/drawing/2014/main" id="{779C921F-3DF0-49BA-9466-69F8EC74C850}"/>
              </a:ext>
            </a:extLst>
          </p:cNvPr>
          <p:cNvPicPr>
            <a:picLocks noChangeAspect="1"/>
          </p:cNvPicPr>
          <p:nvPr/>
        </p:nvPicPr>
        <p:blipFill>
          <a:blip r:embed="rId2"/>
          <a:stretch>
            <a:fillRect/>
          </a:stretch>
        </p:blipFill>
        <p:spPr>
          <a:xfrm>
            <a:off x="1201624" y="1510191"/>
            <a:ext cx="6501265" cy="3593065"/>
          </a:xfrm>
          <a:prstGeom prst="rect">
            <a:avLst/>
          </a:prstGeom>
        </p:spPr>
      </p:pic>
    </p:spTree>
    <p:extLst>
      <p:ext uri="{BB962C8B-B14F-4D97-AF65-F5344CB8AC3E}">
        <p14:creationId xmlns:p14="http://schemas.microsoft.com/office/powerpoint/2010/main" val="3295267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522" y="194128"/>
            <a:ext cx="7761249" cy="1159800"/>
          </a:xfrm>
        </p:spPr>
        <p:txBody>
          <a:bodyPr/>
          <a:lstStyle/>
          <a:p>
            <a:r>
              <a:rPr lang="en-US" sz="3600" dirty="0"/>
              <a:t>How is agriculture linked with healthcare?</a:t>
            </a:r>
            <a:endParaRPr lang="en-GB" sz="3600" dirty="0"/>
          </a:p>
        </p:txBody>
      </p:sp>
      <p:sp>
        <p:nvSpPr>
          <p:cNvPr id="5" name="Rectangle 4">
            <a:extLst>
              <a:ext uri="{FF2B5EF4-FFF2-40B4-BE49-F238E27FC236}">
                <a16:creationId xmlns:a16="http://schemas.microsoft.com/office/drawing/2014/main" id="{A00BFCB4-2A63-4165-94A3-E6225B33F298}"/>
              </a:ext>
            </a:extLst>
          </p:cNvPr>
          <p:cNvSpPr/>
          <p:nvPr/>
        </p:nvSpPr>
        <p:spPr>
          <a:xfrm>
            <a:off x="5762171" y="4013200"/>
            <a:ext cx="1654629" cy="79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B040168-A195-4BCD-B329-580DB2353581}"/>
              </a:ext>
            </a:extLst>
          </p:cNvPr>
          <p:cNvSpPr/>
          <p:nvPr/>
        </p:nvSpPr>
        <p:spPr>
          <a:xfrm>
            <a:off x="5762171" y="4158343"/>
            <a:ext cx="1603829" cy="7910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F66751F-B425-4A3F-8B93-578892C01311}"/>
              </a:ext>
            </a:extLst>
          </p:cNvPr>
          <p:cNvSpPr/>
          <p:nvPr/>
        </p:nvSpPr>
        <p:spPr>
          <a:xfrm>
            <a:off x="5580743" y="4158343"/>
            <a:ext cx="1603829" cy="7910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89335D8-5BFD-4915-BCEF-48C54AA7BAE1}"/>
              </a:ext>
            </a:extLst>
          </p:cNvPr>
          <p:cNvPicPr>
            <a:picLocks noChangeAspect="1"/>
          </p:cNvPicPr>
          <p:nvPr/>
        </p:nvPicPr>
        <p:blipFill>
          <a:blip r:embed="rId2"/>
          <a:stretch>
            <a:fillRect/>
          </a:stretch>
        </p:blipFill>
        <p:spPr>
          <a:xfrm>
            <a:off x="551543" y="1499071"/>
            <a:ext cx="8294622" cy="2988872"/>
          </a:xfrm>
          <a:prstGeom prst="rect">
            <a:avLst/>
          </a:prstGeom>
        </p:spPr>
      </p:pic>
    </p:spTree>
    <p:extLst>
      <p:ext uri="{BB962C8B-B14F-4D97-AF65-F5344CB8AC3E}">
        <p14:creationId xmlns:p14="http://schemas.microsoft.com/office/powerpoint/2010/main" val="96437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21927" y="328550"/>
            <a:ext cx="7571700" cy="702600"/>
          </a:xfrm>
          <a:prstGeom prst="rect">
            <a:avLst/>
          </a:prstGeom>
        </p:spPr>
        <p:txBody>
          <a:bodyPr spcFirstLastPara="1" wrap="square" lIns="91425" tIns="91425" rIns="91425" bIns="91425" anchor="b" anchorCtr="0">
            <a:noAutofit/>
          </a:bodyPr>
          <a:lstStyle/>
          <a:p>
            <a:pPr lvl="0"/>
            <a:r>
              <a:rPr lang="en-US" dirty="0"/>
              <a:t>How is agriculture linked with healthcare?</a:t>
            </a:r>
            <a:br>
              <a:rPr lang="en-US" dirty="0"/>
            </a:br>
            <a:r>
              <a:rPr lang="en-US" dirty="0"/>
              <a:t>Agriculture Supply chain</a:t>
            </a:r>
            <a:endParaRPr dirty="0"/>
          </a:p>
        </p:txBody>
      </p:sp>
      <p:sp>
        <p:nvSpPr>
          <p:cNvPr id="288" name="Google Shape;288;p31"/>
          <p:cNvSpPr txBox="1">
            <a:spLocks noGrp="1"/>
          </p:cNvSpPr>
          <p:nvPr>
            <p:ph type="body" idx="1"/>
          </p:nvPr>
        </p:nvSpPr>
        <p:spPr>
          <a:xfrm>
            <a:off x="390773" y="1280215"/>
            <a:ext cx="4265528"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Agricultur</a:t>
            </a:r>
            <a:r>
              <a:rPr lang="en-US" b="1" dirty="0"/>
              <a:t>al Producers</a:t>
            </a:r>
            <a:endParaRPr b="1" dirty="0"/>
          </a:p>
          <a:p>
            <a:pPr marL="0" lvl="0" indent="0" algn="just">
              <a:buNone/>
            </a:pPr>
            <a:r>
              <a:rPr lang="en-US" sz="1400" dirty="0"/>
              <a:t>The labor supplied by agricultural households interacts with health in several ways. First, labor influences nutritional status by affecting energy expenditure and the time available for child care and food preparation. Second, farming exposes producers to a range of occupational health hazards, such as dehydration, accidents, zoonoses, and acute and chronic pesticide poison. Third, the amount and type of agricultural employment has implications for the spread of and exposure to disease (e.g. HIV/AIDS) because it influences migration and the search for alternative income sources.8 All these interactions are affected by gender relations in agricultural communities.</a:t>
            </a:r>
            <a:endParaRPr sz="1400" dirty="0"/>
          </a:p>
        </p:txBody>
      </p:sp>
      <p:sp>
        <p:nvSpPr>
          <p:cNvPr id="289" name="Google Shape;289;p31"/>
          <p:cNvSpPr txBox="1">
            <a:spLocks noGrp="1"/>
          </p:cNvSpPr>
          <p:nvPr>
            <p:ph type="body" idx="2"/>
          </p:nvPr>
        </p:nvSpPr>
        <p:spPr>
          <a:xfrm>
            <a:off x="4762841" y="1298068"/>
            <a:ext cx="3990386" cy="11697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b="1" dirty="0"/>
              <a:t>Agriculture Output</a:t>
            </a:r>
            <a:endParaRPr b="1" dirty="0"/>
          </a:p>
          <a:p>
            <a:pPr marL="0" lvl="0" indent="0" algn="just">
              <a:buNone/>
            </a:pPr>
            <a:r>
              <a:rPr lang="en-US" sz="1400" dirty="0"/>
              <a:t>Agricultural outputs are also linked with chronic diseases. Agricultural policies can create incentives or disincentive to the production of different foods, tobacco and alcohol, and in turn determine their prices, thus affecting the environment in which people make choices about these products, and their subsequent level of exposure to risk fact tors for chronic disease.</a:t>
            </a:r>
          </a:p>
          <a:p>
            <a:pPr marL="0" lvl="0" indent="0" algn="just">
              <a:buNone/>
            </a:pPr>
            <a:r>
              <a:rPr lang="en-US" sz="1400" dirty="0"/>
              <a:t> Another agricultural product is medicinal plants, many of which are believed to be effective in the treatment of certain diseases.</a:t>
            </a:r>
            <a:endParaRPr sz="1400" dirty="0"/>
          </a:p>
        </p:txBody>
      </p:sp>
      <p:grpSp>
        <p:nvGrpSpPr>
          <p:cNvPr id="294" name="Google Shape;294;p31"/>
          <p:cNvGrpSpPr/>
          <p:nvPr/>
        </p:nvGrpSpPr>
        <p:grpSpPr>
          <a:xfrm>
            <a:off x="470799" y="1095965"/>
            <a:ext cx="251128" cy="244895"/>
            <a:chOff x="616425" y="2329600"/>
            <a:chExt cx="361700" cy="388475"/>
          </a:xfrm>
        </p:grpSpPr>
        <p:sp>
          <p:nvSpPr>
            <p:cNvPr id="295" name="Google Shape;295;p31"/>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6" name="Google Shape;296;p31"/>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7" name="Google Shape;297;p31"/>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8" name="Google Shape;298;p31"/>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9" name="Google Shape;299;p31"/>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0" name="Google Shape;300;p31"/>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1" name="Google Shape;301;p31"/>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2" name="Google Shape;302;p31"/>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27" name="Google Shape;327;p31"/>
          <p:cNvGrpSpPr/>
          <p:nvPr/>
        </p:nvGrpSpPr>
        <p:grpSpPr>
          <a:xfrm>
            <a:off x="4862274" y="1044335"/>
            <a:ext cx="296779" cy="282530"/>
            <a:chOff x="5961125" y="1623900"/>
            <a:chExt cx="427450" cy="448175"/>
          </a:xfrm>
        </p:grpSpPr>
        <p:sp>
          <p:nvSpPr>
            <p:cNvPr id="328" name="Google Shape;328;p31"/>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sp>
          <p:nvSpPr>
            <p:cNvPr id="329" name="Google Shape;329;p31"/>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0" name="Google Shape;330;p31"/>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sp>
          <p:nvSpPr>
            <p:cNvPr id="331" name="Google Shape;331;p31"/>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2" name="Google Shape;332;p31"/>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3" name="Google Shape;333;p31"/>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34" name="Google Shape;334;p31"/>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2.</a:t>
            </a:r>
          </a:p>
          <a:p>
            <a:pPr marL="0" lvl="0" indent="0" algn="l" rtl="0">
              <a:spcBef>
                <a:spcPts val="0"/>
              </a:spcBef>
              <a:spcAft>
                <a:spcPts val="0"/>
              </a:spcAft>
              <a:buNone/>
            </a:pPr>
            <a:r>
              <a:rPr lang="en-US" dirty="0"/>
              <a:t>Big Data in Agriculture </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2564421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946" y="-313353"/>
            <a:ext cx="7761249" cy="1159800"/>
          </a:xfrm>
        </p:spPr>
        <p:txBody>
          <a:bodyPr/>
          <a:lstStyle/>
          <a:p>
            <a:r>
              <a:rPr lang="en-US" dirty="0"/>
              <a:t>Supported datasets</a:t>
            </a:r>
            <a:endParaRPr lang="en-GB" dirty="0"/>
          </a:p>
        </p:txBody>
      </p:sp>
      <p:pic>
        <p:nvPicPr>
          <p:cNvPr id="4" name="Picture 3">
            <a:extLst>
              <a:ext uri="{FF2B5EF4-FFF2-40B4-BE49-F238E27FC236}">
                <a16:creationId xmlns:a16="http://schemas.microsoft.com/office/drawing/2014/main" id="{A69AD7C3-BF9A-46EB-AFD1-8B4FE830455B}"/>
              </a:ext>
            </a:extLst>
          </p:cNvPr>
          <p:cNvPicPr>
            <a:picLocks noChangeAspect="1"/>
          </p:cNvPicPr>
          <p:nvPr/>
        </p:nvPicPr>
        <p:blipFill>
          <a:blip r:embed="rId2"/>
          <a:stretch>
            <a:fillRect/>
          </a:stretch>
        </p:blipFill>
        <p:spPr>
          <a:xfrm>
            <a:off x="407409" y="2098900"/>
            <a:ext cx="3481058" cy="2935742"/>
          </a:xfrm>
          <a:prstGeom prst="rect">
            <a:avLst/>
          </a:prstGeom>
        </p:spPr>
      </p:pic>
    </p:spTree>
    <p:extLst>
      <p:ext uri="{BB962C8B-B14F-4D97-AF65-F5344CB8AC3E}">
        <p14:creationId xmlns:p14="http://schemas.microsoft.com/office/powerpoint/2010/main" val="3513773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946" y="-313353"/>
            <a:ext cx="7761249" cy="1159800"/>
          </a:xfrm>
        </p:spPr>
        <p:txBody>
          <a:bodyPr/>
          <a:lstStyle/>
          <a:p>
            <a:r>
              <a:rPr lang="en-US" dirty="0"/>
              <a:t>Supported datasets</a:t>
            </a:r>
            <a:endParaRPr lang="en-GB" dirty="0"/>
          </a:p>
        </p:txBody>
      </p:sp>
      <p:pic>
        <p:nvPicPr>
          <p:cNvPr id="3" name="Picture 2">
            <a:extLst>
              <a:ext uri="{FF2B5EF4-FFF2-40B4-BE49-F238E27FC236}">
                <a16:creationId xmlns:a16="http://schemas.microsoft.com/office/drawing/2014/main" id="{383C77E8-0DD0-4590-8B04-8ED44CDF51E9}"/>
              </a:ext>
            </a:extLst>
          </p:cNvPr>
          <p:cNvPicPr>
            <a:picLocks noChangeAspect="1"/>
          </p:cNvPicPr>
          <p:nvPr/>
        </p:nvPicPr>
        <p:blipFill>
          <a:blip r:embed="rId2"/>
          <a:stretch>
            <a:fillRect/>
          </a:stretch>
        </p:blipFill>
        <p:spPr>
          <a:xfrm>
            <a:off x="947431" y="715378"/>
            <a:ext cx="6549197" cy="4239435"/>
          </a:xfrm>
          <a:prstGeom prst="rect">
            <a:avLst/>
          </a:prstGeom>
        </p:spPr>
      </p:pic>
      <p:sp>
        <p:nvSpPr>
          <p:cNvPr id="5" name="Rectangle 4">
            <a:extLst>
              <a:ext uri="{FF2B5EF4-FFF2-40B4-BE49-F238E27FC236}">
                <a16:creationId xmlns:a16="http://schemas.microsoft.com/office/drawing/2014/main" id="{A00BFCB4-2A63-4165-94A3-E6225B33F298}"/>
              </a:ext>
            </a:extLst>
          </p:cNvPr>
          <p:cNvSpPr/>
          <p:nvPr/>
        </p:nvSpPr>
        <p:spPr>
          <a:xfrm>
            <a:off x="5762171" y="4013200"/>
            <a:ext cx="1654629" cy="79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383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946" y="-313353"/>
            <a:ext cx="7761249" cy="1159800"/>
          </a:xfrm>
        </p:spPr>
        <p:txBody>
          <a:bodyPr/>
          <a:lstStyle/>
          <a:p>
            <a:r>
              <a:rPr lang="en-US" dirty="0"/>
              <a:t>Supported datasets</a:t>
            </a:r>
            <a:endParaRPr lang="en-GB" dirty="0"/>
          </a:p>
        </p:txBody>
      </p:sp>
      <p:sp>
        <p:nvSpPr>
          <p:cNvPr id="5" name="Rectangle 4">
            <a:extLst>
              <a:ext uri="{FF2B5EF4-FFF2-40B4-BE49-F238E27FC236}">
                <a16:creationId xmlns:a16="http://schemas.microsoft.com/office/drawing/2014/main" id="{A00BFCB4-2A63-4165-94A3-E6225B33F298}"/>
              </a:ext>
            </a:extLst>
          </p:cNvPr>
          <p:cNvSpPr/>
          <p:nvPr/>
        </p:nvSpPr>
        <p:spPr>
          <a:xfrm>
            <a:off x="5762171" y="4013200"/>
            <a:ext cx="1654629" cy="79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17F913-5E68-4FE2-8195-4EFE5905E07D}"/>
              </a:ext>
            </a:extLst>
          </p:cNvPr>
          <p:cNvPicPr>
            <a:picLocks noChangeAspect="1"/>
          </p:cNvPicPr>
          <p:nvPr/>
        </p:nvPicPr>
        <p:blipFill>
          <a:blip r:embed="rId2"/>
          <a:stretch>
            <a:fillRect/>
          </a:stretch>
        </p:blipFill>
        <p:spPr>
          <a:xfrm>
            <a:off x="416360" y="716864"/>
            <a:ext cx="6949640" cy="4354064"/>
          </a:xfrm>
          <a:prstGeom prst="rect">
            <a:avLst/>
          </a:prstGeom>
        </p:spPr>
      </p:pic>
      <p:sp>
        <p:nvSpPr>
          <p:cNvPr id="6" name="Rectangle: Rounded Corners 5">
            <a:extLst>
              <a:ext uri="{FF2B5EF4-FFF2-40B4-BE49-F238E27FC236}">
                <a16:creationId xmlns:a16="http://schemas.microsoft.com/office/drawing/2014/main" id="{BB040168-A195-4BCD-B329-580DB2353581}"/>
              </a:ext>
            </a:extLst>
          </p:cNvPr>
          <p:cNvSpPr/>
          <p:nvPr/>
        </p:nvSpPr>
        <p:spPr>
          <a:xfrm>
            <a:off x="5762171" y="4158343"/>
            <a:ext cx="1603829" cy="7910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81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946" y="-313353"/>
            <a:ext cx="7761249" cy="1159800"/>
          </a:xfrm>
        </p:spPr>
        <p:txBody>
          <a:bodyPr/>
          <a:lstStyle/>
          <a:p>
            <a:r>
              <a:rPr lang="en-US" dirty="0"/>
              <a:t>Supported Datasets</a:t>
            </a:r>
            <a:endParaRPr lang="en-GB" dirty="0"/>
          </a:p>
        </p:txBody>
      </p:sp>
      <p:sp>
        <p:nvSpPr>
          <p:cNvPr id="5" name="Rectangle 4">
            <a:extLst>
              <a:ext uri="{FF2B5EF4-FFF2-40B4-BE49-F238E27FC236}">
                <a16:creationId xmlns:a16="http://schemas.microsoft.com/office/drawing/2014/main" id="{A00BFCB4-2A63-4165-94A3-E6225B33F298}"/>
              </a:ext>
            </a:extLst>
          </p:cNvPr>
          <p:cNvSpPr/>
          <p:nvPr/>
        </p:nvSpPr>
        <p:spPr>
          <a:xfrm>
            <a:off x="5762171" y="4013200"/>
            <a:ext cx="1654629" cy="79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B040168-A195-4BCD-B329-580DB2353581}"/>
              </a:ext>
            </a:extLst>
          </p:cNvPr>
          <p:cNvSpPr/>
          <p:nvPr/>
        </p:nvSpPr>
        <p:spPr>
          <a:xfrm>
            <a:off x="5762171" y="4158343"/>
            <a:ext cx="1603829" cy="7910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7FAFF4-19A1-45C3-9D9A-FCB27535138C}"/>
              </a:ext>
            </a:extLst>
          </p:cNvPr>
          <p:cNvPicPr>
            <a:picLocks noChangeAspect="1"/>
          </p:cNvPicPr>
          <p:nvPr/>
        </p:nvPicPr>
        <p:blipFill>
          <a:blip r:embed="rId2"/>
          <a:stretch>
            <a:fillRect/>
          </a:stretch>
        </p:blipFill>
        <p:spPr>
          <a:xfrm>
            <a:off x="601566" y="846447"/>
            <a:ext cx="6815234" cy="4163281"/>
          </a:xfrm>
          <a:prstGeom prst="rect">
            <a:avLst/>
          </a:prstGeom>
        </p:spPr>
      </p:pic>
      <p:sp>
        <p:nvSpPr>
          <p:cNvPr id="7" name="Rectangle: Rounded Corners 6">
            <a:extLst>
              <a:ext uri="{FF2B5EF4-FFF2-40B4-BE49-F238E27FC236}">
                <a16:creationId xmlns:a16="http://schemas.microsoft.com/office/drawing/2014/main" id="{EF66751F-B425-4A3F-8B93-578892C01311}"/>
              </a:ext>
            </a:extLst>
          </p:cNvPr>
          <p:cNvSpPr/>
          <p:nvPr/>
        </p:nvSpPr>
        <p:spPr>
          <a:xfrm>
            <a:off x="5580743" y="4158343"/>
            <a:ext cx="1603829" cy="7910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98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946" y="-313353"/>
            <a:ext cx="7761249" cy="1159800"/>
          </a:xfrm>
        </p:spPr>
        <p:txBody>
          <a:bodyPr/>
          <a:lstStyle/>
          <a:p>
            <a:endParaRPr lang="en-GB" dirty="0"/>
          </a:p>
        </p:txBody>
      </p:sp>
      <p:sp>
        <p:nvSpPr>
          <p:cNvPr id="5" name="Rectangle 4">
            <a:extLst>
              <a:ext uri="{FF2B5EF4-FFF2-40B4-BE49-F238E27FC236}">
                <a16:creationId xmlns:a16="http://schemas.microsoft.com/office/drawing/2014/main" id="{A00BFCB4-2A63-4165-94A3-E6225B33F298}"/>
              </a:ext>
            </a:extLst>
          </p:cNvPr>
          <p:cNvSpPr/>
          <p:nvPr/>
        </p:nvSpPr>
        <p:spPr>
          <a:xfrm>
            <a:off x="5762171" y="4013200"/>
            <a:ext cx="1654629" cy="79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B040168-A195-4BCD-B329-580DB2353581}"/>
              </a:ext>
            </a:extLst>
          </p:cNvPr>
          <p:cNvSpPr/>
          <p:nvPr/>
        </p:nvSpPr>
        <p:spPr>
          <a:xfrm>
            <a:off x="5762171" y="4158343"/>
            <a:ext cx="1603829" cy="7910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F66751F-B425-4A3F-8B93-578892C01311}"/>
              </a:ext>
            </a:extLst>
          </p:cNvPr>
          <p:cNvSpPr/>
          <p:nvPr/>
        </p:nvSpPr>
        <p:spPr>
          <a:xfrm>
            <a:off x="5580743" y="4158343"/>
            <a:ext cx="1603829" cy="7910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46D5E7-CE2A-4202-877E-2B1085FCEDBF}"/>
              </a:ext>
            </a:extLst>
          </p:cNvPr>
          <p:cNvPicPr>
            <a:picLocks noChangeAspect="1"/>
          </p:cNvPicPr>
          <p:nvPr/>
        </p:nvPicPr>
        <p:blipFill>
          <a:blip r:embed="rId2"/>
          <a:stretch>
            <a:fillRect/>
          </a:stretch>
        </p:blipFill>
        <p:spPr>
          <a:xfrm>
            <a:off x="186880" y="80947"/>
            <a:ext cx="8942606" cy="4697754"/>
          </a:xfrm>
          <a:prstGeom prst="rect">
            <a:avLst/>
          </a:prstGeom>
        </p:spPr>
      </p:pic>
    </p:spTree>
    <p:extLst>
      <p:ext uri="{BB962C8B-B14F-4D97-AF65-F5344CB8AC3E}">
        <p14:creationId xmlns:p14="http://schemas.microsoft.com/office/powerpoint/2010/main" val="4106052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217077" y="1641680"/>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2.</a:t>
            </a:r>
          </a:p>
          <a:p>
            <a:pPr marL="0" lvl="0" indent="0" algn="l" rtl="0">
              <a:spcBef>
                <a:spcPts val="0"/>
              </a:spcBef>
              <a:spcAft>
                <a:spcPts val="0"/>
              </a:spcAft>
              <a:buNone/>
            </a:pPr>
            <a:r>
              <a:rPr lang="en-US" dirty="0"/>
              <a:t>Goals and Targets</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4" name="Google Shape;1388;p48">
            <a:extLst>
              <a:ext uri="{FF2B5EF4-FFF2-40B4-BE49-F238E27FC236}">
                <a16:creationId xmlns:a16="http://schemas.microsoft.com/office/drawing/2014/main" id="{09B89B1B-8233-4B70-B54C-57B4143086DF}"/>
              </a:ext>
            </a:extLst>
          </p:cNvPr>
          <p:cNvGrpSpPr/>
          <p:nvPr/>
        </p:nvGrpSpPr>
        <p:grpSpPr>
          <a:xfrm>
            <a:off x="3184363" y="3154791"/>
            <a:ext cx="2775273" cy="1140368"/>
            <a:chOff x="2144000" y="736675"/>
            <a:chExt cx="2165475" cy="889800"/>
          </a:xfrm>
        </p:grpSpPr>
        <p:sp>
          <p:nvSpPr>
            <p:cNvPr id="5" name="Google Shape;1389;p48">
              <a:extLst>
                <a:ext uri="{FF2B5EF4-FFF2-40B4-BE49-F238E27FC236}">
                  <a16:creationId xmlns:a16="http://schemas.microsoft.com/office/drawing/2014/main" id="{0C645CB6-401A-4D71-9E08-D9A03AC1AAF9}"/>
                </a:ext>
              </a:extLst>
            </p:cNvPr>
            <p:cNvSpPr/>
            <p:nvPr/>
          </p:nvSpPr>
          <p:spPr>
            <a:xfrm>
              <a:off x="2341825" y="750300"/>
              <a:ext cx="1967025" cy="25"/>
            </a:xfrm>
            <a:custGeom>
              <a:avLst/>
              <a:gdLst/>
              <a:ahLst/>
              <a:cxnLst/>
              <a:rect l="l" t="t" r="r" b="b"/>
              <a:pathLst>
                <a:path w="78681" h="1" extrusionOk="0">
                  <a:moveTo>
                    <a:pt x="1" y="0"/>
                  </a:moveTo>
                  <a:lnTo>
                    <a:pt x="78680" y="0"/>
                  </a:lnTo>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90;p48">
              <a:extLst>
                <a:ext uri="{FF2B5EF4-FFF2-40B4-BE49-F238E27FC236}">
                  <a16:creationId xmlns:a16="http://schemas.microsoft.com/office/drawing/2014/main" id="{ECAF819A-14D7-4FEB-B3D2-B9E43444360B}"/>
                </a:ext>
              </a:extLst>
            </p:cNvPr>
            <p:cNvSpPr/>
            <p:nvPr/>
          </p:nvSpPr>
          <p:spPr>
            <a:xfrm>
              <a:off x="2341825" y="748100"/>
              <a:ext cx="1967025" cy="4100"/>
            </a:xfrm>
            <a:custGeom>
              <a:avLst/>
              <a:gdLst/>
              <a:ahLst/>
              <a:cxnLst/>
              <a:rect l="l" t="t" r="r" b="b"/>
              <a:pathLst>
                <a:path w="78681" h="164" extrusionOk="0">
                  <a:moveTo>
                    <a:pt x="1" y="0"/>
                  </a:moveTo>
                  <a:lnTo>
                    <a:pt x="1" y="164"/>
                  </a:lnTo>
                  <a:lnTo>
                    <a:pt x="78680" y="164"/>
                  </a:lnTo>
                  <a:lnTo>
                    <a:pt x="78680"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91;p48">
              <a:extLst>
                <a:ext uri="{FF2B5EF4-FFF2-40B4-BE49-F238E27FC236}">
                  <a16:creationId xmlns:a16="http://schemas.microsoft.com/office/drawing/2014/main" id="{3B368845-7414-4282-A5CC-111D492A3EE0}"/>
                </a:ext>
              </a:extLst>
            </p:cNvPr>
            <p:cNvSpPr/>
            <p:nvPr/>
          </p:nvSpPr>
          <p:spPr>
            <a:xfrm>
              <a:off x="2144300" y="738000"/>
              <a:ext cx="24300" cy="56425"/>
            </a:xfrm>
            <a:custGeom>
              <a:avLst/>
              <a:gdLst/>
              <a:ahLst/>
              <a:cxnLst/>
              <a:rect l="l" t="t" r="r" b="b"/>
              <a:pathLst>
                <a:path w="972" h="2257" extrusionOk="0">
                  <a:moveTo>
                    <a:pt x="1" y="1"/>
                  </a:moveTo>
                  <a:lnTo>
                    <a:pt x="1" y="429"/>
                  </a:lnTo>
                  <a:lnTo>
                    <a:pt x="455" y="429"/>
                  </a:lnTo>
                  <a:lnTo>
                    <a:pt x="455" y="2256"/>
                  </a:lnTo>
                  <a:lnTo>
                    <a:pt x="971" y="2256"/>
                  </a:lnTo>
                  <a:lnTo>
                    <a:pt x="971"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92;p48">
              <a:extLst>
                <a:ext uri="{FF2B5EF4-FFF2-40B4-BE49-F238E27FC236}">
                  <a16:creationId xmlns:a16="http://schemas.microsoft.com/office/drawing/2014/main" id="{E8B71143-A0E5-427A-AEE8-938A8D030040}"/>
                </a:ext>
              </a:extLst>
            </p:cNvPr>
            <p:cNvSpPr/>
            <p:nvPr/>
          </p:nvSpPr>
          <p:spPr>
            <a:xfrm>
              <a:off x="2178325" y="736675"/>
              <a:ext cx="48550" cy="58775"/>
            </a:xfrm>
            <a:custGeom>
              <a:avLst/>
              <a:gdLst/>
              <a:ahLst/>
              <a:cxnLst/>
              <a:rect l="l" t="t" r="r" b="b"/>
              <a:pathLst>
                <a:path w="1942" h="2351" extrusionOk="0">
                  <a:moveTo>
                    <a:pt x="971" y="467"/>
                  </a:moveTo>
                  <a:cubicBezTo>
                    <a:pt x="1097" y="467"/>
                    <a:pt x="1223" y="526"/>
                    <a:pt x="1299" y="646"/>
                  </a:cubicBezTo>
                  <a:cubicBezTo>
                    <a:pt x="1387" y="810"/>
                    <a:pt x="1425" y="999"/>
                    <a:pt x="1412" y="1188"/>
                  </a:cubicBezTo>
                  <a:cubicBezTo>
                    <a:pt x="1425" y="1377"/>
                    <a:pt x="1387" y="1566"/>
                    <a:pt x="1299" y="1742"/>
                  </a:cubicBezTo>
                  <a:cubicBezTo>
                    <a:pt x="1223" y="1856"/>
                    <a:pt x="1097" y="1912"/>
                    <a:pt x="971" y="1912"/>
                  </a:cubicBezTo>
                  <a:cubicBezTo>
                    <a:pt x="845" y="1912"/>
                    <a:pt x="719" y="1856"/>
                    <a:pt x="643" y="1742"/>
                  </a:cubicBezTo>
                  <a:cubicBezTo>
                    <a:pt x="555" y="1566"/>
                    <a:pt x="517" y="1377"/>
                    <a:pt x="530" y="1188"/>
                  </a:cubicBezTo>
                  <a:cubicBezTo>
                    <a:pt x="517" y="999"/>
                    <a:pt x="555" y="810"/>
                    <a:pt x="643" y="646"/>
                  </a:cubicBezTo>
                  <a:cubicBezTo>
                    <a:pt x="719" y="526"/>
                    <a:pt x="845" y="467"/>
                    <a:pt x="971" y="467"/>
                  </a:cubicBezTo>
                  <a:close/>
                  <a:moveTo>
                    <a:pt x="969" y="0"/>
                  </a:moveTo>
                  <a:cubicBezTo>
                    <a:pt x="798" y="0"/>
                    <a:pt x="625" y="48"/>
                    <a:pt x="467" y="142"/>
                  </a:cubicBezTo>
                  <a:cubicBezTo>
                    <a:pt x="316" y="243"/>
                    <a:pt x="202" y="381"/>
                    <a:pt x="127" y="545"/>
                  </a:cubicBezTo>
                  <a:cubicBezTo>
                    <a:pt x="39" y="747"/>
                    <a:pt x="1" y="961"/>
                    <a:pt x="1" y="1175"/>
                  </a:cubicBezTo>
                  <a:cubicBezTo>
                    <a:pt x="1" y="1390"/>
                    <a:pt x="39" y="1604"/>
                    <a:pt x="127" y="1805"/>
                  </a:cubicBezTo>
                  <a:cubicBezTo>
                    <a:pt x="202" y="1969"/>
                    <a:pt x="316" y="2108"/>
                    <a:pt x="467" y="2209"/>
                  </a:cubicBezTo>
                  <a:cubicBezTo>
                    <a:pt x="618" y="2303"/>
                    <a:pt x="791" y="2350"/>
                    <a:pt x="965" y="2350"/>
                  </a:cubicBezTo>
                  <a:cubicBezTo>
                    <a:pt x="1138" y="2350"/>
                    <a:pt x="1311" y="2303"/>
                    <a:pt x="1462" y="2209"/>
                  </a:cubicBezTo>
                  <a:cubicBezTo>
                    <a:pt x="1614" y="2108"/>
                    <a:pt x="1740" y="1969"/>
                    <a:pt x="1815" y="1805"/>
                  </a:cubicBezTo>
                  <a:cubicBezTo>
                    <a:pt x="1904" y="1604"/>
                    <a:pt x="1941" y="1390"/>
                    <a:pt x="1929" y="1175"/>
                  </a:cubicBezTo>
                  <a:cubicBezTo>
                    <a:pt x="1941" y="961"/>
                    <a:pt x="1904" y="747"/>
                    <a:pt x="1815" y="545"/>
                  </a:cubicBezTo>
                  <a:cubicBezTo>
                    <a:pt x="1740" y="381"/>
                    <a:pt x="1614" y="243"/>
                    <a:pt x="1462" y="142"/>
                  </a:cubicBezTo>
                  <a:cubicBezTo>
                    <a:pt x="1311" y="48"/>
                    <a:pt x="1141" y="0"/>
                    <a:pt x="96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3;p48">
              <a:extLst>
                <a:ext uri="{FF2B5EF4-FFF2-40B4-BE49-F238E27FC236}">
                  <a16:creationId xmlns:a16="http://schemas.microsoft.com/office/drawing/2014/main" id="{340471FA-84FE-4AA3-921B-BCCCC9AFF0AE}"/>
                </a:ext>
              </a:extLst>
            </p:cNvPr>
            <p:cNvSpPr/>
            <p:nvPr/>
          </p:nvSpPr>
          <p:spPr>
            <a:xfrm>
              <a:off x="2232825" y="736800"/>
              <a:ext cx="48550" cy="58525"/>
            </a:xfrm>
            <a:custGeom>
              <a:avLst/>
              <a:gdLst/>
              <a:ahLst/>
              <a:cxnLst/>
              <a:rect l="l" t="t" r="r" b="b"/>
              <a:pathLst>
                <a:path w="1942" h="2341" extrusionOk="0">
                  <a:moveTo>
                    <a:pt x="984" y="465"/>
                  </a:moveTo>
                  <a:cubicBezTo>
                    <a:pt x="1110" y="465"/>
                    <a:pt x="1236" y="528"/>
                    <a:pt x="1299" y="641"/>
                  </a:cubicBezTo>
                  <a:cubicBezTo>
                    <a:pt x="1387" y="805"/>
                    <a:pt x="1425" y="994"/>
                    <a:pt x="1412" y="1183"/>
                  </a:cubicBezTo>
                  <a:cubicBezTo>
                    <a:pt x="1425" y="1372"/>
                    <a:pt x="1387" y="1561"/>
                    <a:pt x="1299" y="1737"/>
                  </a:cubicBezTo>
                  <a:lnTo>
                    <a:pt x="1299" y="1725"/>
                  </a:lnTo>
                  <a:cubicBezTo>
                    <a:pt x="1236" y="1838"/>
                    <a:pt x="1110" y="1914"/>
                    <a:pt x="984" y="1914"/>
                  </a:cubicBezTo>
                  <a:cubicBezTo>
                    <a:pt x="858" y="1914"/>
                    <a:pt x="732" y="1838"/>
                    <a:pt x="669" y="1737"/>
                  </a:cubicBezTo>
                  <a:cubicBezTo>
                    <a:pt x="580" y="1561"/>
                    <a:pt x="530" y="1372"/>
                    <a:pt x="555" y="1183"/>
                  </a:cubicBezTo>
                  <a:cubicBezTo>
                    <a:pt x="530" y="994"/>
                    <a:pt x="580" y="805"/>
                    <a:pt x="669" y="641"/>
                  </a:cubicBezTo>
                  <a:cubicBezTo>
                    <a:pt x="732" y="528"/>
                    <a:pt x="858" y="465"/>
                    <a:pt x="984" y="465"/>
                  </a:cubicBezTo>
                  <a:close/>
                  <a:moveTo>
                    <a:pt x="989" y="1"/>
                  </a:moveTo>
                  <a:cubicBezTo>
                    <a:pt x="640" y="1"/>
                    <a:pt x="302" y="198"/>
                    <a:pt x="139" y="540"/>
                  </a:cubicBezTo>
                  <a:cubicBezTo>
                    <a:pt x="39" y="742"/>
                    <a:pt x="1" y="956"/>
                    <a:pt x="13" y="1170"/>
                  </a:cubicBezTo>
                  <a:cubicBezTo>
                    <a:pt x="1" y="1385"/>
                    <a:pt x="39" y="1599"/>
                    <a:pt x="139" y="1800"/>
                  </a:cubicBezTo>
                  <a:cubicBezTo>
                    <a:pt x="202" y="1964"/>
                    <a:pt x="328" y="2103"/>
                    <a:pt x="480" y="2204"/>
                  </a:cubicBezTo>
                  <a:cubicBezTo>
                    <a:pt x="633" y="2296"/>
                    <a:pt x="800" y="2340"/>
                    <a:pt x="965" y="2340"/>
                  </a:cubicBezTo>
                  <a:cubicBezTo>
                    <a:pt x="1315" y="2340"/>
                    <a:pt x="1652" y="2143"/>
                    <a:pt x="1815" y="1800"/>
                  </a:cubicBezTo>
                  <a:cubicBezTo>
                    <a:pt x="1903" y="1599"/>
                    <a:pt x="1941" y="1385"/>
                    <a:pt x="1941" y="1170"/>
                  </a:cubicBezTo>
                  <a:cubicBezTo>
                    <a:pt x="1941" y="956"/>
                    <a:pt x="1903" y="742"/>
                    <a:pt x="1815" y="540"/>
                  </a:cubicBezTo>
                  <a:cubicBezTo>
                    <a:pt x="1740" y="376"/>
                    <a:pt x="1626" y="238"/>
                    <a:pt x="1475" y="137"/>
                  </a:cubicBezTo>
                  <a:cubicBezTo>
                    <a:pt x="1322" y="44"/>
                    <a:pt x="1154" y="1"/>
                    <a:pt x="98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94;p48">
              <a:extLst>
                <a:ext uri="{FF2B5EF4-FFF2-40B4-BE49-F238E27FC236}">
                  <a16:creationId xmlns:a16="http://schemas.microsoft.com/office/drawing/2014/main" id="{6698B1D7-128A-4B63-9E57-B4823F37275F}"/>
                </a:ext>
              </a:extLst>
            </p:cNvPr>
            <p:cNvSpPr/>
            <p:nvPr/>
          </p:nvSpPr>
          <p:spPr>
            <a:xfrm>
              <a:off x="2342775" y="888600"/>
              <a:ext cx="1966700" cy="25"/>
            </a:xfrm>
            <a:custGeom>
              <a:avLst/>
              <a:gdLst/>
              <a:ahLst/>
              <a:cxnLst/>
              <a:rect l="l" t="t" r="r" b="b"/>
              <a:pathLst>
                <a:path w="78668" h="1" extrusionOk="0">
                  <a:moveTo>
                    <a:pt x="0" y="0"/>
                  </a:moveTo>
                  <a:lnTo>
                    <a:pt x="78668" y="0"/>
                  </a:lnTo>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95;p48">
              <a:extLst>
                <a:ext uri="{FF2B5EF4-FFF2-40B4-BE49-F238E27FC236}">
                  <a16:creationId xmlns:a16="http://schemas.microsoft.com/office/drawing/2014/main" id="{6D46990F-1989-464D-BDDC-A1A34F25A82F}"/>
                </a:ext>
              </a:extLst>
            </p:cNvPr>
            <p:cNvSpPr/>
            <p:nvPr/>
          </p:nvSpPr>
          <p:spPr>
            <a:xfrm>
              <a:off x="2342775" y="886700"/>
              <a:ext cx="1966700" cy="4125"/>
            </a:xfrm>
            <a:custGeom>
              <a:avLst/>
              <a:gdLst/>
              <a:ahLst/>
              <a:cxnLst/>
              <a:rect l="l" t="t" r="r" b="b"/>
              <a:pathLst>
                <a:path w="78668" h="165" extrusionOk="0">
                  <a:moveTo>
                    <a:pt x="0" y="0"/>
                  </a:moveTo>
                  <a:lnTo>
                    <a:pt x="0" y="164"/>
                  </a:lnTo>
                  <a:lnTo>
                    <a:pt x="78668" y="164"/>
                  </a:lnTo>
                  <a:lnTo>
                    <a:pt x="78668"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6;p48">
              <a:extLst>
                <a:ext uri="{FF2B5EF4-FFF2-40B4-BE49-F238E27FC236}">
                  <a16:creationId xmlns:a16="http://schemas.microsoft.com/office/drawing/2014/main" id="{1A7A0398-A811-44F6-82A0-04FAA62C202C}"/>
                </a:ext>
              </a:extLst>
            </p:cNvPr>
            <p:cNvSpPr/>
            <p:nvPr/>
          </p:nvSpPr>
          <p:spPr>
            <a:xfrm>
              <a:off x="2144950" y="875350"/>
              <a:ext cx="45075" cy="57675"/>
            </a:xfrm>
            <a:custGeom>
              <a:avLst/>
              <a:gdLst/>
              <a:ahLst/>
              <a:cxnLst/>
              <a:rect l="l" t="t" r="r" b="b"/>
              <a:pathLst>
                <a:path w="1803" h="2307" extrusionOk="0">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197" y="732"/>
                  </a:cubicBezTo>
                  <a:cubicBezTo>
                    <a:pt x="1197" y="795"/>
                    <a:pt x="1185" y="858"/>
                    <a:pt x="1159" y="921"/>
                  </a:cubicBezTo>
                  <a:cubicBezTo>
                    <a:pt x="1109" y="996"/>
                    <a:pt x="1046" y="1072"/>
                    <a:pt x="970" y="1148"/>
                  </a:cubicBezTo>
                  <a:lnTo>
                    <a:pt x="101" y="1967"/>
                  </a:lnTo>
                  <a:lnTo>
                    <a:pt x="101" y="2307"/>
                  </a:lnTo>
                  <a:lnTo>
                    <a:pt x="1802" y="2307"/>
                  </a:lnTo>
                  <a:lnTo>
                    <a:pt x="1802" y="1878"/>
                  </a:lnTo>
                  <a:lnTo>
                    <a:pt x="832" y="1878"/>
                  </a:lnTo>
                  <a:lnTo>
                    <a:pt x="1348" y="1387"/>
                  </a:lnTo>
                  <a:cubicBezTo>
                    <a:pt x="1474" y="1274"/>
                    <a:pt x="1575" y="1160"/>
                    <a:pt x="1651" y="1022"/>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97;p48">
              <a:extLst>
                <a:ext uri="{FF2B5EF4-FFF2-40B4-BE49-F238E27FC236}">
                  <a16:creationId xmlns:a16="http://schemas.microsoft.com/office/drawing/2014/main" id="{C194CC5E-3A81-401C-86D7-25AFAB871E31}"/>
                </a:ext>
              </a:extLst>
            </p:cNvPr>
            <p:cNvSpPr/>
            <p:nvPr/>
          </p:nvSpPr>
          <p:spPr>
            <a:xfrm>
              <a:off x="2194075" y="875600"/>
              <a:ext cx="50750" cy="58450"/>
            </a:xfrm>
            <a:custGeom>
              <a:avLst/>
              <a:gdLst/>
              <a:ahLst/>
              <a:cxnLst/>
              <a:rect l="l" t="t" r="r" b="b"/>
              <a:pathLst>
                <a:path w="2030" h="2338" extrusionOk="0">
                  <a:moveTo>
                    <a:pt x="1015" y="451"/>
                  </a:moveTo>
                  <a:cubicBezTo>
                    <a:pt x="1138" y="451"/>
                    <a:pt x="1261" y="507"/>
                    <a:pt x="1337" y="621"/>
                  </a:cubicBezTo>
                  <a:cubicBezTo>
                    <a:pt x="1425" y="797"/>
                    <a:pt x="1475" y="986"/>
                    <a:pt x="1463" y="1175"/>
                  </a:cubicBezTo>
                  <a:cubicBezTo>
                    <a:pt x="1475" y="1364"/>
                    <a:pt x="1425" y="1553"/>
                    <a:pt x="1337" y="1717"/>
                  </a:cubicBezTo>
                  <a:cubicBezTo>
                    <a:pt x="1261" y="1837"/>
                    <a:pt x="1138" y="1897"/>
                    <a:pt x="1015" y="1897"/>
                  </a:cubicBezTo>
                  <a:cubicBezTo>
                    <a:pt x="892" y="1897"/>
                    <a:pt x="769" y="1837"/>
                    <a:pt x="694" y="1717"/>
                  </a:cubicBezTo>
                  <a:cubicBezTo>
                    <a:pt x="606" y="1553"/>
                    <a:pt x="568" y="1364"/>
                    <a:pt x="580" y="1175"/>
                  </a:cubicBezTo>
                  <a:cubicBezTo>
                    <a:pt x="568" y="986"/>
                    <a:pt x="606" y="797"/>
                    <a:pt x="694" y="621"/>
                  </a:cubicBezTo>
                  <a:cubicBezTo>
                    <a:pt x="769" y="507"/>
                    <a:pt x="892" y="451"/>
                    <a:pt x="1015" y="451"/>
                  </a:cubicBezTo>
                  <a:close/>
                  <a:moveTo>
                    <a:pt x="1015" y="0"/>
                  </a:moveTo>
                  <a:cubicBezTo>
                    <a:pt x="842" y="0"/>
                    <a:pt x="669" y="48"/>
                    <a:pt x="517" y="142"/>
                  </a:cubicBezTo>
                  <a:cubicBezTo>
                    <a:pt x="366" y="230"/>
                    <a:pt x="253" y="369"/>
                    <a:pt x="177" y="533"/>
                  </a:cubicBezTo>
                  <a:cubicBezTo>
                    <a:pt x="1" y="936"/>
                    <a:pt x="1" y="1390"/>
                    <a:pt x="177" y="1793"/>
                  </a:cubicBezTo>
                  <a:cubicBezTo>
                    <a:pt x="253" y="1957"/>
                    <a:pt x="366" y="2095"/>
                    <a:pt x="517" y="2196"/>
                  </a:cubicBezTo>
                  <a:cubicBezTo>
                    <a:pt x="669" y="2291"/>
                    <a:pt x="842" y="2338"/>
                    <a:pt x="1015" y="2338"/>
                  </a:cubicBezTo>
                  <a:cubicBezTo>
                    <a:pt x="1188" y="2338"/>
                    <a:pt x="1362" y="2291"/>
                    <a:pt x="1513" y="2196"/>
                  </a:cubicBezTo>
                  <a:cubicBezTo>
                    <a:pt x="1664" y="2108"/>
                    <a:pt x="1790" y="1969"/>
                    <a:pt x="1853" y="1805"/>
                  </a:cubicBezTo>
                  <a:cubicBezTo>
                    <a:pt x="2030" y="1402"/>
                    <a:pt x="2030" y="949"/>
                    <a:pt x="1853" y="545"/>
                  </a:cubicBezTo>
                  <a:cubicBezTo>
                    <a:pt x="1790" y="381"/>
                    <a:pt x="1664" y="243"/>
                    <a:pt x="1513" y="142"/>
                  </a:cubicBezTo>
                  <a:cubicBezTo>
                    <a:pt x="1362" y="48"/>
                    <a:pt x="1188" y="0"/>
                    <a:pt x="1015"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98;p48">
              <a:extLst>
                <a:ext uri="{FF2B5EF4-FFF2-40B4-BE49-F238E27FC236}">
                  <a16:creationId xmlns:a16="http://schemas.microsoft.com/office/drawing/2014/main" id="{A94D84AE-13D0-4F23-B364-2FE7B6CAF6E3}"/>
                </a:ext>
              </a:extLst>
            </p:cNvPr>
            <p:cNvSpPr/>
            <p:nvPr/>
          </p:nvSpPr>
          <p:spPr>
            <a:xfrm>
              <a:off x="2248900" y="875200"/>
              <a:ext cx="50425" cy="58625"/>
            </a:xfrm>
            <a:custGeom>
              <a:avLst/>
              <a:gdLst/>
              <a:ahLst/>
              <a:cxnLst/>
              <a:rect l="l" t="t" r="r" b="b"/>
              <a:pathLst>
                <a:path w="2017" h="2345" extrusionOk="0">
                  <a:moveTo>
                    <a:pt x="1002" y="467"/>
                  </a:moveTo>
                  <a:cubicBezTo>
                    <a:pt x="1125" y="467"/>
                    <a:pt x="1248" y="523"/>
                    <a:pt x="1323" y="637"/>
                  </a:cubicBezTo>
                  <a:cubicBezTo>
                    <a:pt x="1412" y="813"/>
                    <a:pt x="1462" y="1002"/>
                    <a:pt x="1449" y="1191"/>
                  </a:cubicBezTo>
                  <a:cubicBezTo>
                    <a:pt x="1462" y="1380"/>
                    <a:pt x="1412" y="1569"/>
                    <a:pt x="1323" y="1733"/>
                  </a:cubicBezTo>
                  <a:lnTo>
                    <a:pt x="1336" y="1733"/>
                  </a:lnTo>
                  <a:cubicBezTo>
                    <a:pt x="1260" y="1847"/>
                    <a:pt x="1134" y="1903"/>
                    <a:pt x="1010" y="1903"/>
                  </a:cubicBezTo>
                  <a:cubicBezTo>
                    <a:pt x="886" y="1903"/>
                    <a:pt x="763" y="1847"/>
                    <a:pt x="693" y="1733"/>
                  </a:cubicBezTo>
                  <a:cubicBezTo>
                    <a:pt x="593" y="1569"/>
                    <a:pt x="555" y="1380"/>
                    <a:pt x="567" y="1191"/>
                  </a:cubicBezTo>
                  <a:cubicBezTo>
                    <a:pt x="555" y="1002"/>
                    <a:pt x="593" y="813"/>
                    <a:pt x="681" y="637"/>
                  </a:cubicBezTo>
                  <a:cubicBezTo>
                    <a:pt x="756" y="523"/>
                    <a:pt x="879" y="467"/>
                    <a:pt x="1002" y="467"/>
                  </a:cubicBezTo>
                  <a:close/>
                  <a:moveTo>
                    <a:pt x="1001" y="1"/>
                  </a:moveTo>
                  <a:cubicBezTo>
                    <a:pt x="832" y="1"/>
                    <a:pt x="660" y="47"/>
                    <a:pt x="504" y="145"/>
                  </a:cubicBezTo>
                  <a:cubicBezTo>
                    <a:pt x="353" y="246"/>
                    <a:pt x="240" y="385"/>
                    <a:pt x="164" y="549"/>
                  </a:cubicBezTo>
                  <a:cubicBezTo>
                    <a:pt x="0" y="952"/>
                    <a:pt x="0" y="1406"/>
                    <a:pt x="164" y="1809"/>
                  </a:cubicBezTo>
                  <a:cubicBezTo>
                    <a:pt x="240" y="1973"/>
                    <a:pt x="353" y="2111"/>
                    <a:pt x="504" y="2212"/>
                  </a:cubicBezTo>
                  <a:cubicBezTo>
                    <a:pt x="656" y="2300"/>
                    <a:pt x="829" y="2344"/>
                    <a:pt x="1002" y="2344"/>
                  </a:cubicBezTo>
                  <a:cubicBezTo>
                    <a:pt x="1175" y="2344"/>
                    <a:pt x="1349" y="2300"/>
                    <a:pt x="1500" y="2212"/>
                  </a:cubicBezTo>
                  <a:cubicBezTo>
                    <a:pt x="1651" y="2111"/>
                    <a:pt x="1777" y="1973"/>
                    <a:pt x="1840" y="1809"/>
                  </a:cubicBezTo>
                  <a:cubicBezTo>
                    <a:pt x="2017" y="1406"/>
                    <a:pt x="2017" y="952"/>
                    <a:pt x="1840" y="549"/>
                  </a:cubicBezTo>
                  <a:cubicBezTo>
                    <a:pt x="1687" y="200"/>
                    <a:pt x="1351" y="1"/>
                    <a:pt x="1001"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99;p48">
              <a:extLst>
                <a:ext uri="{FF2B5EF4-FFF2-40B4-BE49-F238E27FC236}">
                  <a16:creationId xmlns:a16="http://schemas.microsoft.com/office/drawing/2014/main" id="{A7E85514-E87B-45C8-B1E2-540E0B2EFBB6}"/>
                </a:ext>
              </a:extLst>
            </p:cNvPr>
            <p:cNvSpPr/>
            <p:nvPr/>
          </p:nvSpPr>
          <p:spPr>
            <a:xfrm>
              <a:off x="2342450" y="1027200"/>
              <a:ext cx="1966725" cy="25"/>
            </a:xfrm>
            <a:custGeom>
              <a:avLst/>
              <a:gdLst/>
              <a:ahLst/>
              <a:cxnLst/>
              <a:rect l="l" t="t" r="r" b="b"/>
              <a:pathLst>
                <a:path w="78669" h="1" extrusionOk="0">
                  <a:moveTo>
                    <a:pt x="1" y="0"/>
                  </a:moveTo>
                  <a:lnTo>
                    <a:pt x="78668" y="0"/>
                  </a:lnTo>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00;p48">
              <a:extLst>
                <a:ext uri="{FF2B5EF4-FFF2-40B4-BE49-F238E27FC236}">
                  <a16:creationId xmlns:a16="http://schemas.microsoft.com/office/drawing/2014/main" id="{AFE83BEE-07D0-44ED-9963-122F324393DD}"/>
                </a:ext>
              </a:extLst>
            </p:cNvPr>
            <p:cNvSpPr/>
            <p:nvPr/>
          </p:nvSpPr>
          <p:spPr>
            <a:xfrm>
              <a:off x="2342450" y="1025300"/>
              <a:ext cx="1966725" cy="3825"/>
            </a:xfrm>
            <a:custGeom>
              <a:avLst/>
              <a:gdLst/>
              <a:ahLst/>
              <a:cxnLst/>
              <a:rect l="l" t="t" r="r" b="b"/>
              <a:pathLst>
                <a:path w="78669" h="153" extrusionOk="0">
                  <a:moveTo>
                    <a:pt x="1" y="1"/>
                  </a:moveTo>
                  <a:lnTo>
                    <a:pt x="1" y="152"/>
                  </a:lnTo>
                  <a:lnTo>
                    <a:pt x="78668" y="152"/>
                  </a:lnTo>
                  <a:lnTo>
                    <a:pt x="78668"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01;p48">
              <a:extLst>
                <a:ext uri="{FF2B5EF4-FFF2-40B4-BE49-F238E27FC236}">
                  <a16:creationId xmlns:a16="http://schemas.microsoft.com/office/drawing/2014/main" id="{CD8FB838-4A06-4652-B660-35F7C04BBF6C}"/>
                </a:ext>
              </a:extLst>
            </p:cNvPr>
            <p:cNvSpPr/>
            <p:nvPr/>
          </p:nvSpPr>
          <p:spPr>
            <a:xfrm>
              <a:off x="2144000" y="1015225"/>
              <a:ext cx="45075" cy="57100"/>
            </a:xfrm>
            <a:custGeom>
              <a:avLst/>
              <a:gdLst/>
              <a:ahLst/>
              <a:cxnLst/>
              <a:rect l="l" t="t" r="r" b="b"/>
              <a:pathLst>
                <a:path w="1803" h="2284" extrusionOk="0">
                  <a:moveTo>
                    <a:pt x="126" y="1"/>
                  </a:moveTo>
                  <a:lnTo>
                    <a:pt x="126" y="416"/>
                  </a:lnTo>
                  <a:lnTo>
                    <a:pt x="1084" y="416"/>
                  </a:lnTo>
                  <a:lnTo>
                    <a:pt x="618" y="946"/>
                  </a:lnTo>
                  <a:lnTo>
                    <a:pt x="618" y="1286"/>
                  </a:lnTo>
                  <a:lnTo>
                    <a:pt x="857" y="1286"/>
                  </a:lnTo>
                  <a:cubicBezTo>
                    <a:pt x="1134" y="1286"/>
                    <a:pt x="1273" y="1387"/>
                    <a:pt x="1273" y="1563"/>
                  </a:cubicBezTo>
                  <a:cubicBezTo>
                    <a:pt x="1273" y="1651"/>
                    <a:pt x="1235" y="1740"/>
                    <a:pt x="1160" y="1777"/>
                  </a:cubicBezTo>
                  <a:cubicBezTo>
                    <a:pt x="1086" y="1830"/>
                    <a:pt x="995" y="1856"/>
                    <a:pt x="901" y="1856"/>
                  </a:cubicBezTo>
                  <a:cubicBezTo>
                    <a:pt x="882" y="1856"/>
                    <a:pt x="863" y="1855"/>
                    <a:pt x="845" y="1853"/>
                  </a:cubicBezTo>
                  <a:cubicBezTo>
                    <a:pt x="731" y="1853"/>
                    <a:pt x="618" y="1840"/>
                    <a:pt x="504" y="1803"/>
                  </a:cubicBezTo>
                  <a:cubicBezTo>
                    <a:pt x="391" y="1765"/>
                    <a:pt x="290" y="1714"/>
                    <a:pt x="202" y="1651"/>
                  </a:cubicBezTo>
                  <a:lnTo>
                    <a:pt x="0" y="2042"/>
                  </a:lnTo>
                  <a:cubicBezTo>
                    <a:pt x="114" y="2130"/>
                    <a:pt x="252" y="2193"/>
                    <a:pt x="391" y="2218"/>
                  </a:cubicBezTo>
                  <a:cubicBezTo>
                    <a:pt x="542" y="2269"/>
                    <a:pt x="706" y="2281"/>
                    <a:pt x="870" y="2281"/>
                  </a:cubicBezTo>
                  <a:cubicBezTo>
                    <a:pt x="893" y="2283"/>
                    <a:pt x="915" y="2284"/>
                    <a:pt x="938" y="2284"/>
                  </a:cubicBezTo>
                  <a:cubicBezTo>
                    <a:pt x="1092" y="2284"/>
                    <a:pt x="1244" y="2248"/>
                    <a:pt x="1386" y="2193"/>
                  </a:cubicBezTo>
                  <a:cubicBezTo>
                    <a:pt x="1512" y="2130"/>
                    <a:pt x="1613" y="2042"/>
                    <a:pt x="1701" y="1916"/>
                  </a:cubicBezTo>
                  <a:cubicBezTo>
                    <a:pt x="1764" y="1815"/>
                    <a:pt x="1802" y="1689"/>
                    <a:pt x="1802" y="1563"/>
                  </a:cubicBezTo>
                  <a:cubicBezTo>
                    <a:pt x="1802" y="1399"/>
                    <a:pt x="1752" y="1248"/>
                    <a:pt x="1638" y="1135"/>
                  </a:cubicBezTo>
                  <a:cubicBezTo>
                    <a:pt x="1512" y="1009"/>
                    <a:pt x="1361" y="933"/>
                    <a:pt x="1185" y="908"/>
                  </a:cubicBezTo>
                  <a:lnTo>
                    <a:pt x="1701" y="328"/>
                  </a:lnTo>
                  <a:lnTo>
                    <a:pt x="1701"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02;p48">
              <a:extLst>
                <a:ext uri="{FF2B5EF4-FFF2-40B4-BE49-F238E27FC236}">
                  <a16:creationId xmlns:a16="http://schemas.microsoft.com/office/drawing/2014/main" id="{9AE67574-0C23-46EC-93C9-32E7A3BACE84}"/>
                </a:ext>
              </a:extLst>
            </p:cNvPr>
            <p:cNvSpPr/>
            <p:nvPr/>
          </p:nvSpPr>
          <p:spPr>
            <a:xfrm>
              <a:off x="2193775" y="1013900"/>
              <a:ext cx="50425" cy="58450"/>
            </a:xfrm>
            <a:custGeom>
              <a:avLst/>
              <a:gdLst/>
              <a:ahLst/>
              <a:cxnLst/>
              <a:rect l="l" t="t" r="r" b="b"/>
              <a:pathLst>
                <a:path w="2017" h="2338" extrusionOk="0">
                  <a:moveTo>
                    <a:pt x="1015" y="451"/>
                  </a:moveTo>
                  <a:cubicBezTo>
                    <a:pt x="1137" y="451"/>
                    <a:pt x="1260" y="507"/>
                    <a:pt x="1336" y="621"/>
                  </a:cubicBezTo>
                  <a:cubicBezTo>
                    <a:pt x="1500" y="973"/>
                    <a:pt x="1500" y="1377"/>
                    <a:pt x="1336" y="1730"/>
                  </a:cubicBezTo>
                  <a:cubicBezTo>
                    <a:pt x="1260" y="1843"/>
                    <a:pt x="1137" y="1900"/>
                    <a:pt x="1015" y="1900"/>
                  </a:cubicBezTo>
                  <a:cubicBezTo>
                    <a:pt x="892" y="1900"/>
                    <a:pt x="769" y="1843"/>
                    <a:pt x="693" y="1730"/>
                  </a:cubicBezTo>
                  <a:cubicBezTo>
                    <a:pt x="529" y="1377"/>
                    <a:pt x="529" y="973"/>
                    <a:pt x="693" y="621"/>
                  </a:cubicBezTo>
                  <a:cubicBezTo>
                    <a:pt x="769" y="507"/>
                    <a:pt x="892" y="451"/>
                    <a:pt x="1015" y="451"/>
                  </a:cubicBezTo>
                  <a:close/>
                  <a:moveTo>
                    <a:pt x="1015" y="0"/>
                  </a:moveTo>
                  <a:cubicBezTo>
                    <a:pt x="841" y="0"/>
                    <a:pt x="668" y="47"/>
                    <a:pt x="517" y="142"/>
                  </a:cubicBezTo>
                  <a:cubicBezTo>
                    <a:pt x="366" y="243"/>
                    <a:pt x="240" y="381"/>
                    <a:pt x="177" y="545"/>
                  </a:cubicBezTo>
                  <a:cubicBezTo>
                    <a:pt x="0" y="948"/>
                    <a:pt x="0" y="1402"/>
                    <a:pt x="177" y="1805"/>
                  </a:cubicBezTo>
                  <a:cubicBezTo>
                    <a:pt x="240" y="1969"/>
                    <a:pt x="366" y="2108"/>
                    <a:pt x="517" y="2196"/>
                  </a:cubicBezTo>
                  <a:cubicBezTo>
                    <a:pt x="668" y="2290"/>
                    <a:pt x="841" y="2338"/>
                    <a:pt x="1015" y="2338"/>
                  </a:cubicBezTo>
                  <a:cubicBezTo>
                    <a:pt x="1188" y="2338"/>
                    <a:pt x="1361" y="2290"/>
                    <a:pt x="1512" y="2196"/>
                  </a:cubicBezTo>
                  <a:cubicBezTo>
                    <a:pt x="1664" y="2108"/>
                    <a:pt x="1777" y="1969"/>
                    <a:pt x="1853" y="1805"/>
                  </a:cubicBezTo>
                  <a:cubicBezTo>
                    <a:pt x="2016" y="1402"/>
                    <a:pt x="2016" y="948"/>
                    <a:pt x="1853" y="545"/>
                  </a:cubicBezTo>
                  <a:cubicBezTo>
                    <a:pt x="1777" y="381"/>
                    <a:pt x="1664" y="243"/>
                    <a:pt x="1512" y="142"/>
                  </a:cubicBezTo>
                  <a:cubicBezTo>
                    <a:pt x="1361" y="47"/>
                    <a:pt x="1188" y="0"/>
                    <a:pt x="1015"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3;p48">
              <a:extLst>
                <a:ext uri="{FF2B5EF4-FFF2-40B4-BE49-F238E27FC236}">
                  <a16:creationId xmlns:a16="http://schemas.microsoft.com/office/drawing/2014/main" id="{CF8ADAC4-A91E-4D3D-AF23-BC3629062520}"/>
                </a:ext>
              </a:extLst>
            </p:cNvPr>
            <p:cNvSpPr/>
            <p:nvPr/>
          </p:nvSpPr>
          <p:spPr>
            <a:xfrm>
              <a:off x="2248575" y="1013900"/>
              <a:ext cx="50425" cy="58425"/>
            </a:xfrm>
            <a:custGeom>
              <a:avLst/>
              <a:gdLst/>
              <a:ahLst/>
              <a:cxnLst/>
              <a:rect l="l" t="t" r="r" b="b"/>
              <a:pathLst>
                <a:path w="2017" h="2337" extrusionOk="0">
                  <a:moveTo>
                    <a:pt x="1009" y="451"/>
                  </a:moveTo>
                  <a:cubicBezTo>
                    <a:pt x="1135" y="451"/>
                    <a:pt x="1261" y="507"/>
                    <a:pt x="1336" y="621"/>
                  </a:cubicBezTo>
                  <a:cubicBezTo>
                    <a:pt x="1488" y="973"/>
                    <a:pt x="1488" y="1377"/>
                    <a:pt x="1336" y="1730"/>
                  </a:cubicBezTo>
                  <a:cubicBezTo>
                    <a:pt x="1261" y="1843"/>
                    <a:pt x="1135" y="1900"/>
                    <a:pt x="1009" y="1900"/>
                  </a:cubicBezTo>
                  <a:cubicBezTo>
                    <a:pt x="883" y="1900"/>
                    <a:pt x="757" y="1843"/>
                    <a:pt x="681" y="1730"/>
                  </a:cubicBezTo>
                  <a:cubicBezTo>
                    <a:pt x="530" y="1377"/>
                    <a:pt x="530" y="973"/>
                    <a:pt x="681" y="621"/>
                  </a:cubicBezTo>
                  <a:cubicBezTo>
                    <a:pt x="757" y="507"/>
                    <a:pt x="883" y="451"/>
                    <a:pt x="1009" y="451"/>
                  </a:cubicBezTo>
                  <a:close/>
                  <a:moveTo>
                    <a:pt x="1009" y="0"/>
                  </a:moveTo>
                  <a:cubicBezTo>
                    <a:pt x="836" y="0"/>
                    <a:pt x="662" y="47"/>
                    <a:pt x="505" y="142"/>
                  </a:cubicBezTo>
                  <a:cubicBezTo>
                    <a:pt x="354" y="243"/>
                    <a:pt x="240" y="381"/>
                    <a:pt x="165" y="545"/>
                  </a:cubicBezTo>
                  <a:cubicBezTo>
                    <a:pt x="1" y="948"/>
                    <a:pt x="1" y="1402"/>
                    <a:pt x="165" y="1805"/>
                  </a:cubicBezTo>
                  <a:cubicBezTo>
                    <a:pt x="240" y="1969"/>
                    <a:pt x="354" y="2108"/>
                    <a:pt x="505" y="2196"/>
                  </a:cubicBezTo>
                  <a:cubicBezTo>
                    <a:pt x="641" y="2286"/>
                    <a:pt x="797" y="2336"/>
                    <a:pt x="955" y="2336"/>
                  </a:cubicBezTo>
                  <a:cubicBezTo>
                    <a:pt x="973" y="2336"/>
                    <a:pt x="991" y="2336"/>
                    <a:pt x="1009" y="2334"/>
                  </a:cubicBezTo>
                  <a:cubicBezTo>
                    <a:pt x="1019" y="2335"/>
                    <a:pt x="1029" y="2335"/>
                    <a:pt x="1039" y="2335"/>
                  </a:cubicBezTo>
                  <a:cubicBezTo>
                    <a:pt x="1392" y="2335"/>
                    <a:pt x="1706" y="2124"/>
                    <a:pt x="1853" y="1805"/>
                  </a:cubicBezTo>
                  <a:cubicBezTo>
                    <a:pt x="2017" y="1402"/>
                    <a:pt x="2017" y="948"/>
                    <a:pt x="1853" y="545"/>
                  </a:cubicBezTo>
                  <a:cubicBezTo>
                    <a:pt x="1777" y="381"/>
                    <a:pt x="1651" y="243"/>
                    <a:pt x="1513" y="142"/>
                  </a:cubicBezTo>
                  <a:cubicBezTo>
                    <a:pt x="1355" y="47"/>
                    <a:pt x="1182" y="0"/>
                    <a:pt x="100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4;p48">
              <a:extLst>
                <a:ext uri="{FF2B5EF4-FFF2-40B4-BE49-F238E27FC236}">
                  <a16:creationId xmlns:a16="http://schemas.microsoft.com/office/drawing/2014/main" id="{8E4298A3-9482-4959-A46E-0D91774718F6}"/>
                </a:ext>
              </a:extLst>
            </p:cNvPr>
            <p:cNvSpPr/>
            <p:nvPr/>
          </p:nvSpPr>
          <p:spPr>
            <a:xfrm>
              <a:off x="2342150" y="1165800"/>
              <a:ext cx="1966700" cy="25"/>
            </a:xfrm>
            <a:custGeom>
              <a:avLst/>
              <a:gdLst/>
              <a:ahLst/>
              <a:cxnLst/>
              <a:rect l="l" t="t" r="r" b="b"/>
              <a:pathLst>
                <a:path w="78668" h="1" extrusionOk="0">
                  <a:moveTo>
                    <a:pt x="0" y="1"/>
                  </a:moveTo>
                  <a:lnTo>
                    <a:pt x="78667" y="1"/>
                  </a:lnTo>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05;p48">
              <a:extLst>
                <a:ext uri="{FF2B5EF4-FFF2-40B4-BE49-F238E27FC236}">
                  <a16:creationId xmlns:a16="http://schemas.microsoft.com/office/drawing/2014/main" id="{9EE2EF45-062B-4E59-823D-C45BAA632F2A}"/>
                </a:ext>
              </a:extLst>
            </p:cNvPr>
            <p:cNvSpPr/>
            <p:nvPr/>
          </p:nvSpPr>
          <p:spPr>
            <a:xfrm>
              <a:off x="2342150" y="1163600"/>
              <a:ext cx="1966700" cy="4125"/>
            </a:xfrm>
            <a:custGeom>
              <a:avLst/>
              <a:gdLst/>
              <a:ahLst/>
              <a:cxnLst/>
              <a:rect l="l" t="t" r="r" b="b"/>
              <a:pathLst>
                <a:path w="78668" h="165" extrusionOk="0">
                  <a:moveTo>
                    <a:pt x="0" y="1"/>
                  </a:moveTo>
                  <a:lnTo>
                    <a:pt x="0" y="164"/>
                  </a:lnTo>
                  <a:lnTo>
                    <a:pt x="78667" y="164"/>
                  </a:lnTo>
                  <a:lnTo>
                    <a:pt x="7866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06;p48">
              <a:extLst>
                <a:ext uri="{FF2B5EF4-FFF2-40B4-BE49-F238E27FC236}">
                  <a16:creationId xmlns:a16="http://schemas.microsoft.com/office/drawing/2014/main" id="{61069564-6322-4DA9-887D-2FA8FC0A6041}"/>
                </a:ext>
              </a:extLst>
            </p:cNvPr>
            <p:cNvSpPr/>
            <p:nvPr/>
          </p:nvSpPr>
          <p:spPr>
            <a:xfrm>
              <a:off x="2145875" y="1152500"/>
              <a:ext cx="50450" cy="58450"/>
            </a:xfrm>
            <a:custGeom>
              <a:avLst/>
              <a:gdLst/>
              <a:ahLst/>
              <a:cxnLst/>
              <a:rect l="l" t="t" r="r" b="b"/>
              <a:pathLst>
                <a:path w="2018" h="2338" extrusionOk="0">
                  <a:moveTo>
                    <a:pt x="1003" y="451"/>
                  </a:moveTo>
                  <a:cubicBezTo>
                    <a:pt x="1126" y="451"/>
                    <a:pt x="1248" y="508"/>
                    <a:pt x="1324" y="621"/>
                  </a:cubicBezTo>
                  <a:cubicBezTo>
                    <a:pt x="1488" y="974"/>
                    <a:pt x="1488" y="1365"/>
                    <a:pt x="1324" y="1717"/>
                  </a:cubicBezTo>
                  <a:cubicBezTo>
                    <a:pt x="1255" y="1837"/>
                    <a:pt x="1132" y="1897"/>
                    <a:pt x="1007" y="1897"/>
                  </a:cubicBezTo>
                  <a:cubicBezTo>
                    <a:pt x="883" y="1897"/>
                    <a:pt x="757" y="1837"/>
                    <a:pt x="681" y="1717"/>
                  </a:cubicBezTo>
                  <a:cubicBezTo>
                    <a:pt x="530" y="1365"/>
                    <a:pt x="530" y="974"/>
                    <a:pt x="681" y="621"/>
                  </a:cubicBezTo>
                  <a:cubicBezTo>
                    <a:pt x="757" y="508"/>
                    <a:pt x="880" y="451"/>
                    <a:pt x="1003" y="451"/>
                  </a:cubicBezTo>
                  <a:close/>
                  <a:moveTo>
                    <a:pt x="1003" y="0"/>
                  </a:moveTo>
                  <a:cubicBezTo>
                    <a:pt x="829" y="0"/>
                    <a:pt x="656" y="48"/>
                    <a:pt x="505" y="142"/>
                  </a:cubicBezTo>
                  <a:cubicBezTo>
                    <a:pt x="354" y="243"/>
                    <a:pt x="240" y="382"/>
                    <a:pt x="165" y="545"/>
                  </a:cubicBezTo>
                  <a:cubicBezTo>
                    <a:pt x="1" y="949"/>
                    <a:pt x="1" y="1390"/>
                    <a:pt x="165" y="1793"/>
                  </a:cubicBezTo>
                  <a:cubicBezTo>
                    <a:pt x="240" y="1957"/>
                    <a:pt x="354" y="2095"/>
                    <a:pt x="505" y="2196"/>
                  </a:cubicBezTo>
                  <a:cubicBezTo>
                    <a:pt x="662" y="2291"/>
                    <a:pt x="836" y="2338"/>
                    <a:pt x="1007" y="2338"/>
                  </a:cubicBezTo>
                  <a:cubicBezTo>
                    <a:pt x="1179" y="2338"/>
                    <a:pt x="1349" y="2291"/>
                    <a:pt x="1500" y="2196"/>
                  </a:cubicBezTo>
                  <a:cubicBezTo>
                    <a:pt x="1652" y="2095"/>
                    <a:pt x="1778" y="1957"/>
                    <a:pt x="1853" y="1793"/>
                  </a:cubicBezTo>
                  <a:cubicBezTo>
                    <a:pt x="2017" y="1390"/>
                    <a:pt x="2017" y="949"/>
                    <a:pt x="1853" y="545"/>
                  </a:cubicBezTo>
                  <a:cubicBezTo>
                    <a:pt x="1778" y="382"/>
                    <a:pt x="1652" y="243"/>
                    <a:pt x="1500" y="142"/>
                  </a:cubicBezTo>
                  <a:cubicBezTo>
                    <a:pt x="1349" y="48"/>
                    <a:pt x="1176" y="0"/>
                    <a:pt x="1003"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07;p48">
              <a:extLst>
                <a:ext uri="{FF2B5EF4-FFF2-40B4-BE49-F238E27FC236}">
                  <a16:creationId xmlns:a16="http://schemas.microsoft.com/office/drawing/2014/main" id="{8A43126C-75CA-4AE0-BD23-D0867506C3B8}"/>
                </a:ext>
              </a:extLst>
            </p:cNvPr>
            <p:cNvSpPr/>
            <p:nvPr/>
          </p:nvSpPr>
          <p:spPr>
            <a:xfrm>
              <a:off x="2342150" y="1304100"/>
              <a:ext cx="1966700" cy="25"/>
            </a:xfrm>
            <a:custGeom>
              <a:avLst/>
              <a:gdLst/>
              <a:ahLst/>
              <a:cxnLst/>
              <a:rect l="l" t="t" r="r" b="b"/>
              <a:pathLst>
                <a:path w="78668" h="1" extrusionOk="0">
                  <a:moveTo>
                    <a:pt x="0" y="1"/>
                  </a:moveTo>
                  <a:lnTo>
                    <a:pt x="78667" y="1"/>
                  </a:lnTo>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08;p48">
              <a:extLst>
                <a:ext uri="{FF2B5EF4-FFF2-40B4-BE49-F238E27FC236}">
                  <a16:creationId xmlns:a16="http://schemas.microsoft.com/office/drawing/2014/main" id="{5E7668F2-4D37-40F8-9E75-8034E9888CC5}"/>
                </a:ext>
              </a:extLst>
            </p:cNvPr>
            <p:cNvSpPr/>
            <p:nvPr/>
          </p:nvSpPr>
          <p:spPr>
            <a:xfrm>
              <a:off x="2342150" y="1302225"/>
              <a:ext cx="1966700" cy="4100"/>
            </a:xfrm>
            <a:custGeom>
              <a:avLst/>
              <a:gdLst/>
              <a:ahLst/>
              <a:cxnLst/>
              <a:rect l="l" t="t" r="r" b="b"/>
              <a:pathLst>
                <a:path w="78668" h="164" extrusionOk="0">
                  <a:moveTo>
                    <a:pt x="0" y="0"/>
                  </a:moveTo>
                  <a:lnTo>
                    <a:pt x="0" y="164"/>
                  </a:lnTo>
                  <a:lnTo>
                    <a:pt x="78667" y="164"/>
                  </a:lnTo>
                  <a:lnTo>
                    <a:pt x="7866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09;p48">
              <a:extLst>
                <a:ext uri="{FF2B5EF4-FFF2-40B4-BE49-F238E27FC236}">
                  <a16:creationId xmlns:a16="http://schemas.microsoft.com/office/drawing/2014/main" id="{FEE90E96-87F0-4897-93CE-49E2EF9AFB47}"/>
                </a:ext>
              </a:extLst>
            </p:cNvPr>
            <p:cNvSpPr/>
            <p:nvPr/>
          </p:nvSpPr>
          <p:spPr>
            <a:xfrm>
              <a:off x="2144300" y="1292125"/>
              <a:ext cx="24300" cy="56425"/>
            </a:xfrm>
            <a:custGeom>
              <a:avLst/>
              <a:gdLst/>
              <a:ahLst/>
              <a:cxnLst/>
              <a:rect l="l" t="t" r="r" b="b"/>
              <a:pathLst>
                <a:path w="972" h="2257" extrusionOk="0">
                  <a:moveTo>
                    <a:pt x="1" y="1"/>
                  </a:moveTo>
                  <a:lnTo>
                    <a:pt x="1" y="417"/>
                  </a:lnTo>
                  <a:lnTo>
                    <a:pt x="455" y="417"/>
                  </a:lnTo>
                  <a:lnTo>
                    <a:pt x="455" y="2256"/>
                  </a:lnTo>
                  <a:lnTo>
                    <a:pt x="971" y="2256"/>
                  </a:lnTo>
                  <a:lnTo>
                    <a:pt x="971"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10;p48">
              <a:extLst>
                <a:ext uri="{FF2B5EF4-FFF2-40B4-BE49-F238E27FC236}">
                  <a16:creationId xmlns:a16="http://schemas.microsoft.com/office/drawing/2014/main" id="{565180C1-BB5E-4F15-BA8B-C68283E8FCC2}"/>
                </a:ext>
              </a:extLst>
            </p:cNvPr>
            <p:cNvSpPr/>
            <p:nvPr/>
          </p:nvSpPr>
          <p:spPr>
            <a:xfrm>
              <a:off x="2177375" y="1290800"/>
              <a:ext cx="50450" cy="58525"/>
            </a:xfrm>
            <a:custGeom>
              <a:avLst/>
              <a:gdLst/>
              <a:ahLst/>
              <a:cxnLst/>
              <a:rect l="l" t="t" r="r" b="b"/>
              <a:pathLst>
                <a:path w="2018" h="2341" extrusionOk="0">
                  <a:moveTo>
                    <a:pt x="1009" y="454"/>
                  </a:moveTo>
                  <a:cubicBezTo>
                    <a:pt x="1135" y="454"/>
                    <a:pt x="1261" y="514"/>
                    <a:pt x="1337" y="633"/>
                  </a:cubicBezTo>
                  <a:cubicBezTo>
                    <a:pt x="1488" y="974"/>
                    <a:pt x="1488" y="1377"/>
                    <a:pt x="1337" y="1730"/>
                  </a:cubicBezTo>
                  <a:cubicBezTo>
                    <a:pt x="1261" y="1849"/>
                    <a:pt x="1135" y="1909"/>
                    <a:pt x="1009" y="1909"/>
                  </a:cubicBezTo>
                  <a:cubicBezTo>
                    <a:pt x="883" y="1909"/>
                    <a:pt x="757" y="1849"/>
                    <a:pt x="681" y="1730"/>
                  </a:cubicBezTo>
                  <a:cubicBezTo>
                    <a:pt x="530" y="1377"/>
                    <a:pt x="530" y="974"/>
                    <a:pt x="681" y="633"/>
                  </a:cubicBezTo>
                  <a:cubicBezTo>
                    <a:pt x="757" y="514"/>
                    <a:pt x="883" y="454"/>
                    <a:pt x="1009" y="454"/>
                  </a:cubicBezTo>
                  <a:close/>
                  <a:moveTo>
                    <a:pt x="1007" y="0"/>
                  </a:moveTo>
                  <a:cubicBezTo>
                    <a:pt x="836" y="0"/>
                    <a:pt x="663" y="47"/>
                    <a:pt x="505" y="142"/>
                  </a:cubicBezTo>
                  <a:cubicBezTo>
                    <a:pt x="354" y="243"/>
                    <a:pt x="240" y="381"/>
                    <a:pt x="165" y="545"/>
                  </a:cubicBezTo>
                  <a:cubicBezTo>
                    <a:pt x="1" y="948"/>
                    <a:pt x="1" y="1402"/>
                    <a:pt x="165" y="1805"/>
                  </a:cubicBezTo>
                  <a:cubicBezTo>
                    <a:pt x="240" y="1969"/>
                    <a:pt x="354" y="2108"/>
                    <a:pt x="505" y="2209"/>
                  </a:cubicBezTo>
                  <a:cubicBezTo>
                    <a:pt x="663" y="2297"/>
                    <a:pt x="836" y="2341"/>
                    <a:pt x="1007" y="2341"/>
                  </a:cubicBezTo>
                  <a:cubicBezTo>
                    <a:pt x="1179" y="2341"/>
                    <a:pt x="1349" y="2297"/>
                    <a:pt x="1500" y="2209"/>
                  </a:cubicBezTo>
                  <a:cubicBezTo>
                    <a:pt x="1652" y="2108"/>
                    <a:pt x="1778" y="1969"/>
                    <a:pt x="1853" y="1805"/>
                  </a:cubicBezTo>
                  <a:cubicBezTo>
                    <a:pt x="2017" y="1402"/>
                    <a:pt x="2017" y="948"/>
                    <a:pt x="1853" y="545"/>
                  </a:cubicBezTo>
                  <a:cubicBezTo>
                    <a:pt x="1778" y="381"/>
                    <a:pt x="1652" y="243"/>
                    <a:pt x="1500" y="142"/>
                  </a:cubicBezTo>
                  <a:cubicBezTo>
                    <a:pt x="1349" y="47"/>
                    <a:pt x="1179" y="0"/>
                    <a:pt x="100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11;p48">
              <a:extLst>
                <a:ext uri="{FF2B5EF4-FFF2-40B4-BE49-F238E27FC236}">
                  <a16:creationId xmlns:a16="http://schemas.microsoft.com/office/drawing/2014/main" id="{0972A8A0-F0D4-4CFF-9A15-9DF61439C095}"/>
                </a:ext>
              </a:extLst>
            </p:cNvPr>
            <p:cNvSpPr/>
            <p:nvPr/>
          </p:nvSpPr>
          <p:spPr>
            <a:xfrm>
              <a:off x="2231875" y="1290925"/>
              <a:ext cx="50450" cy="58575"/>
            </a:xfrm>
            <a:custGeom>
              <a:avLst/>
              <a:gdLst/>
              <a:ahLst/>
              <a:cxnLst/>
              <a:rect l="l" t="t" r="r" b="b"/>
              <a:pathLst>
                <a:path w="2018" h="2343" extrusionOk="0">
                  <a:moveTo>
                    <a:pt x="994" y="451"/>
                  </a:moveTo>
                  <a:cubicBezTo>
                    <a:pt x="1003" y="451"/>
                    <a:pt x="1012" y="451"/>
                    <a:pt x="1022" y="452"/>
                  </a:cubicBezTo>
                  <a:cubicBezTo>
                    <a:pt x="1148" y="452"/>
                    <a:pt x="1274" y="515"/>
                    <a:pt x="1337" y="628"/>
                  </a:cubicBezTo>
                  <a:cubicBezTo>
                    <a:pt x="1500" y="969"/>
                    <a:pt x="1500" y="1372"/>
                    <a:pt x="1337" y="1725"/>
                  </a:cubicBezTo>
                  <a:cubicBezTo>
                    <a:pt x="1274" y="1838"/>
                    <a:pt x="1148" y="1901"/>
                    <a:pt x="1022" y="1901"/>
                  </a:cubicBezTo>
                  <a:cubicBezTo>
                    <a:pt x="896" y="1901"/>
                    <a:pt x="770" y="1838"/>
                    <a:pt x="707" y="1725"/>
                  </a:cubicBezTo>
                  <a:cubicBezTo>
                    <a:pt x="543" y="1372"/>
                    <a:pt x="543" y="969"/>
                    <a:pt x="707" y="628"/>
                  </a:cubicBezTo>
                  <a:cubicBezTo>
                    <a:pt x="765" y="523"/>
                    <a:pt x="878" y="451"/>
                    <a:pt x="994" y="451"/>
                  </a:cubicBezTo>
                  <a:close/>
                  <a:moveTo>
                    <a:pt x="1027" y="1"/>
                  </a:moveTo>
                  <a:cubicBezTo>
                    <a:pt x="678" y="1"/>
                    <a:pt x="340" y="198"/>
                    <a:pt x="177" y="540"/>
                  </a:cubicBezTo>
                  <a:cubicBezTo>
                    <a:pt x="1" y="943"/>
                    <a:pt x="1" y="1397"/>
                    <a:pt x="177" y="1800"/>
                  </a:cubicBezTo>
                  <a:cubicBezTo>
                    <a:pt x="240" y="1964"/>
                    <a:pt x="366" y="2103"/>
                    <a:pt x="518" y="2204"/>
                  </a:cubicBezTo>
                  <a:cubicBezTo>
                    <a:pt x="656" y="2292"/>
                    <a:pt x="833" y="2342"/>
                    <a:pt x="1009" y="2342"/>
                  </a:cubicBezTo>
                  <a:cubicBezTo>
                    <a:pt x="1374" y="2342"/>
                    <a:pt x="1715" y="2128"/>
                    <a:pt x="1853" y="1800"/>
                  </a:cubicBezTo>
                  <a:cubicBezTo>
                    <a:pt x="2017" y="1397"/>
                    <a:pt x="2017" y="943"/>
                    <a:pt x="1853" y="540"/>
                  </a:cubicBezTo>
                  <a:cubicBezTo>
                    <a:pt x="1778" y="376"/>
                    <a:pt x="1664" y="238"/>
                    <a:pt x="1513" y="137"/>
                  </a:cubicBezTo>
                  <a:cubicBezTo>
                    <a:pt x="1360" y="44"/>
                    <a:pt x="1192" y="1"/>
                    <a:pt x="102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12;p48">
              <a:extLst>
                <a:ext uri="{FF2B5EF4-FFF2-40B4-BE49-F238E27FC236}">
                  <a16:creationId xmlns:a16="http://schemas.microsoft.com/office/drawing/2014/main" id="{1C0536AA-25D8-4BBE-9B51-C7AE89757437}"/>
                </a:ext>
              </a:extLst>
            </p:cNvPr>
            <p:cNvSpPr/>
            <p:nvPr/>
          </p:nvSpPr>
          <p:spPr>
            <a:xfrm>
              <a:off x="2342775" y="1442725"/>
              <a:ext cx="1966700" cy="25"/>
            </a:xfrm>
            <a:custGeom>
              <a:avLst/>
              <a:gdLst/>
              <a:ahLst/>
              <a:cxnLst/>
              <a:rect l="l" t="t" r="r" b="b"/>
              <a:pathLst>
                <a:path w="78668" h="1" extrusionOk="0">
                  <a:moveTo>
                    <a:pt x="0" y="0"/>
                  </a:moveTo>
                  <a:lnTo>
                    <a:pt x="78668" y="0"/>
                  </a:lnTo>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13;p48">
              <a:extLst>
                <a:ext uri="{FF2B5EF4-FFF2-40B4-BE49-F238E27FC236}">
                  <a16:creationId xmlns:a16="http://schemas.microsoft.com/office/drawing/2014/main" id="{CBCEDB38-71AD-42AF-82ED-D8FC2C8C3E43}"/>
                </a:ext>
              </a:extLst>
            </p:cNvPr>
            <p:cNvSpPr/>
            <p:nvPr/>
          </p:nvSpPr>
          <p:spPr>
            <a:xfrm>
              <a:off x="2342775" y="1440825"/>
              <a:ext cx="1966700" cy="3800"/>
            </a:xfrm>
            <a:custGeom>
              <a:avLst/>
              <a:gdLst/>
              <a:ahLst/>
              <a:cxnLst/>
              <a:rect l="l" t="t" r="r" b="b"/>
              <a:pathLst>
                <a:path w="78668" h="152" extrusionOk="0">
                  <a:moveTo>
                    <a:pt x="0" y="0"/>
                  </a:moveTo>
                  <a:lnTo>
                    <a:pt x="0" y="152"/>
                  </a:lnTo>
                  <a:lnTo>
                    <a:pt x="78668" y="152"/>
                  </a:lnTo>
                  <a:lnTo>
                    <a:pt x="78668"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14;p48">
              <a:extLst>
                <a:ext uri="{FF2B5EF4-FFF2-40B4-BE49-F238E27FC236}">
                  <a16:creationId xmlns:a16="http://schemas.microsoft.com/office/drawing/2014/main" id="{A093ABDB-51FC-4140-9F95-5D22EA495904}"/>
                </a:ext>
              </a:extLst>
            </p:cNvPr>
            <p:cNvSpPr/>
            <p:nvPr/>
          </p:nvSpPr>
          <p:spPr>
            <a:xfrm>
              <a:off x="2144950" y="1429475"/>
              <a:ext cx="45075" cy="57375"/>
            </a:xfrm>
            <a:custGeom>
              <a:avLst/>
              <a:gdLst/>
              <a:ahLst/>
              <a:cxnLst/>
              <a:rect l="l" t="t" r="r" b="b"/>
              <a:pathLst>
                <a:path w="1803" h="2295" extrusionOk="0">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210" y="719"/>
                  </a:cubicBezTo>
                  <a:cubicBezTo>
                    <a:pt x="1197" y="782"/>
                    <a:pt x="1185" y="858"/>
                    <a:pt x="1159" y="908"/>
                  </a:cubicBezTo>
                  <a:cubicBezTo>
                    <a:pt x="1109" y="996"/>
                    <a:pt x="1046" y="1072"/>
                    <a:pt x="970" y="1135"/>
                  </a:cubicBezTo>
                  <a:lnTo>
                    <a:pt x="101" y="1954"/>
                  </a:lnTo>
                  <a:lnTo>
                    <a:pt x="101" y="2294"/>
                  </a:lnTo>
                  <a:lnTo>
                    <a:pt x="1802" y="2294"/>
                  </a:lnTo>
                  <a:lnTo>
                    <a:pt x="1802" y="1878"/>
                  </a:lnTo>
                  <a:lnTo>
                    <a:pt x="832" y="1878"/>
                  </a:lnTo>
                  <a:lnTo>
                    <a:pt x="1348" y="1387"/>
                  </a:lnTo>
                  <a:cubicBezTo>
                    <a:pt x="1474" y="1273"/>
                    <a:pt x="1575" y="1160"/>
                    <a:pt x="1651" y="1021"/>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15;p48">
              <a:extLst>
                <a:ext uri="{FF2B5EF4-FFF2-40B4-BE49-F238E27FC236}">
                  <a16:creationId xmlns:a16="http://schemas.microsoft.com/office/drawing/2014/main" id="{D5770E97-F43D-49A5-ADB3-EB34B4468168}"/>
                </a:ext>
              </a:extLst>
            </p:cNvPr>
            <p:cNvSpPr/>
            <p:nvPr/>
          </p:nvSpPr>
          <p:spPr>
            <a:xfrm>
              <a:off x="2194400" y="1429650"/>
              <a:ext cx="50425" cy="58225"/>
            </a:xfrm>
            <a:custGeom>
              <a:avLst/>
              <a:gdLst/>
              <a:ahLst/>
              <a:cxnLst/>
              <a:rect l="l" t="t" r="r" b="b"/>
              <a:pathLst>
                <a:path w="2017" h="2329" extrusionOk="0">
                  <a:moveTo>
                    <a:pt x="1002" y="444"/>
                  </a:moveTo>
                  <a:cubicBezTo>
                    <a:pt x="1125" y="444"/>
                    <a:pt x="1248" y="504"/>
                    <a:pt x="1324" y="624"/>
                  </a:cubicBezTo>
                  <a:cubicBezTo>
                    <a:pt x="1487" y="977"/>
                    <a:pt x="1487" y="1367"/>
                    <a:pt x="1324" y="1720"/>
                  </a:cubicBezTo>
                  <a:cubicBezTo>
                    <a:pt x="1248" y="1834"/>
                    <a:pt x="1125" y="1890"/>
                    <a:pt x="1002" y="1890"/>
                  </a:cubicBezTo>
                  <a:cubicBezTo>
                    <a:pt x="879" y="1890"/>
                    <a:pt x="756" y="1834"/>
                    <a:pt x="681" y="1720"/>
                  </a:cubicBezTo>
                  <a:cubicBezTo>
                    <a:pt x="530" y="1367"/>
                    <a:pt x="530" y="977"/>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60"/>
                    <a:pt x="353" y="2098"/>
                    <a:pt x="504" y="2186"/>
                  </a:cubicBezTo>
                  <a:cubicBezTo>
                    <a:pt x="656" y="2281"/>
                    <a:pt x="829" y="2328"/>
                    <a:pt x="1002" y="2328"/>
                  </a:cubicBezTo>
                  <a:cubicBezTo>
                    <a:pt x="1175" y="2328"/>
                    <a:pt x="1349" y="2281"/>
                    <a:pt x="1500" y="2186"/>
                  </a:cubicBezTo>
                  <a:cubicBezTo>
                    <a:pt x="1651" y="2098"/>
                    <a:pt x="1777" y="1960"/>
                    <a:pt x="1840" y="1796"/>
                  </a:cubicBezTo>
                  <a:cubicBezTo>
                    <a:pt x="2017" y="1392"/>
                    <a:pt x="2017" y="939"/>
                    <a:pt x="1840" y="536"/>
                  </a:cubicBezTo>
                  <a:cubicBezTo>
                    <a:pt x="1777" y="372"/>
                    <a:pt x="1651" y="233"/>
                    <a:pt x="1500" y="132"/>
                  </a:cubicBezTo>
                  <a:cubicBezTo>
                    <a:pt x="1349" y="44"/>
                    <a:pt x="1175" y="0"/>
                    <a:pt x="1002"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16;p48">
              <a:extLst>
                <a:ext uri="{FF2B5EF4-FFF2-40B4-BE49-F238E27FC236}">
                  <a16:creationId xmlns:a16="http://schemas.microsoft.com/office/drawing/2014/main" id="{BE90B410-A659-4E37-A25B-302A2E6EE83B}"/>
                </a:ext>
              </a:extLst>
            </p:cNvPr>
            <p:cNvSpPr/>
            <p:nvPr/>
          </p:nvSpPr>
          <p:spPr>
            <a:xfrm>
              <a:off x="2248900" y="1429650"/>
              <a:ext cx="50425" cy="58150"/>
            </a:xfrm>
            <a:custGeom>
              <a:avLst/>
              <a:gdLst/>
              <a:ahLst/>
              <a:cxnLst/>
              <a:rect l="l" t="t" r="r" b="b"/>
              <a:pathLst>
                <a:path w="2017" h="2326" extrusionOk="0">
                  <a:moveTo>
                    <a:pt x="1002" y="444"/>
                  </a:moveTo>
                  <a:cubicBezTo>
                    <a:pt x="1125" y="444"/>
                    <a:pt x="1248" y="504"/>
                    <a:pt x="1323" y="624"/>
                  </a:cubicBezTo>
                  <a:cubicBezTo>
                    <a:pt x="1487" y="964"/>
                    <a:pt x="1487" y="1367"/>
                    <a:pt x="1323" y="1720"/>
                  </a:cubicBezTo>
                  <a:cubicBezTo>
                    <a:pt x="1248" y="1834"/>
                    <a:pt x="1125" y="1890"/>
                    <a:pt x="1002" y="1890"/>
                  </a:cubicBezTo>
                  <a:cubicBezTo>
                    <a:pt x="879" y="1890"/>
                    <a:pt x="756" y="1834"/>
                    <a:pt x="681" y="1720"/>
                  </a:cubicBezTo>
                  <a:cubicBezTo>
                    <a:pt x="530" y="1367"/>
                    <a:pt x="530" y="964"/>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47"/>
                    <a:pt x="353" y="2098"/>
                    <a:pt x="504" y="2186"/>
                  </a:cubicBezTo>
                  <a:cubicBezTo>
                    <a:pt x="656" y="2287"/>
                    <a:pt x="832" y="2325"/>
                    <a:pt x="1008" y="2325"/>
                  </a:cubicBezTo>
                  <a:cubicBezTo>
                    <a:pt x="1018" y="2325"/>
                    <a:pt x="1028" y="2325"/>
                    <a:pt x="1038" y="2325"/>
                  </a:cubicBezTo>
                  <a:cubicBezTo>
                    <a:pt x="1380" y="2325"/>
                    <a:pt x="1705" y="2114"/>
                    <a:pt x="1840" y="1796"/>
                  </a:cubicBezTo>
                  <a:cubicBezTo>
                    <a:pt x="2017" y="1392"/>
                    <a:pt x="2017" y="939"/>
                    <a:pt x="1840" y="536"/>
                  </a:cubicBezTo>
                  <a:cubicBezTo>
                    <a:pt x="1777" y="372"/>
                    <a:pt x="1651" y="233"/>
                    <a:pt x="1500" y="132"/>
                  </a:cubicBezTo>
                  <a:cubicBezTo>
                    <a:pt x="1349" y="44"/>
                    <a:pt x="1175" y="0"/>
                    <a:pt x="1002"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17;p48">
              <a:extLst>
                <a:ext uri="{FF2B5EF4-FFF2-40B4-BE49-F238E27FC236}">
                  <a16:creationId xmlns:a16="http://schemas.microsoft.com/office/drawing/2014/main" id="{46ED44DE-67EB-4967-9EC5-06EFE3864576}"/>
                </a:ext>
              </a:extLst>
            </p:cNvPr>
            <p:cNvSpPr/>
            <p:nvPr/>
          </p:nvSpPr>
          <p:spPr>
            <a:xfrm>
              <a:off x="2342450" y="1581325"/>
              <a:ext cx="1966725" cy="25"/>
            </a:xfrm>
            <a:custGeom>
              <a:avLst/>
              <a:gdLst/>
              <a:ahLst/>
              <a:cxnLst/>
              <a:rect l="l" t="t" r="r" b="b"/>
              <a:pathLst>
                <a:path w="78669" h="1" extrusionOk="0">
                  <a:moveTo>
                    <a:pt x="1" y="0"/>
                  </a:moveTo>
                  <a:lnTo>
                    <a:pt x="78668" y="0"/>
                  </a:lnTo>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18;p48">
              <a:extLst>
                <a:ext uri="{FF2B5EF4-FFF2-40B4-BE49-F238E27FC236}">
                  <a16:creationId xmlns:a16="http://schemas.microsoft.com/office/drawing/2014/main" id="{1AC4964C-2DC9-4EB2-9B90-919BC3816B5B}"/>
                </a:ext>
              </a:extLst>
            </p:cNvPr>
            <p:cNvSpPr/>
            <p:nvPr/>
          </p:nvSpPr>
          <p:spPr>
            <a:xfrm>
              <a:off x="2342450" y="1579125"/>
              <a:ext cx="1966725" cy="4100"/>
            </a:xfrm>
            <a:custGeom>
              <a:avLst/>
              <a:gdLst/>
              <a:ahLst/>
              <a:cxnLst/>
              <a:rect l="l" t="t" r="r" b="b"/>
              <a:pathLst>
                <a:path w="78669" h="164" extrusionOk="0">
                  <a:moveTo>
                    <a:pt x="1" y="0"/>
                  </a:moveTo>
                  <a:lnTo>
                    <a:pt x="1" y="164"/>
                  </a:lnTo>
                  <a:lnTo>
                    <a:pt x="78668" y="164"/>
                  </a:lnTo>
                  <a:lnTo>
                    <a:pt x="78668"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19;p48">
              <a:extLst>
                <a:ext uri="{FF2B5EF4-FFF2-40B4-BE49-F238E27FC236}">
                  <a16:creationId xmlns:a16="http://schemas.microsoft.com/office/drawing/2014/main" id="{E8DA568C-220B-4D89-B5A9-8078AA995BF2}"/>
                </a:ext>
              </a:extLst>
            </p:cNvPr>
            <p:cNvSpPr/>
            <p:nvPr/>
          </p:nvSpPr>
          <p:spPr>
            <a:xfrm>
              <a:off x="2144000" y="1569350"/>
              <a:ext cx="45075" cy="57050"/>
            </a:xfrm>
            <a:custGeom>
              <a:avLst/>
              <a:gdLst/>
              <a:ahLst/>
              <a:cxnLst/>
              <a:rect l="l" t="t" r="r" b="b"/>
              <a:pathLst>
                <a:path w="1803" h="2282" extrusionOk="0">
                  <a:moveTo>
                    <a:pt x="126" y="1"/>
                  </a:moveTo>
                  <a:lnTo>
                    <a:pt x="126" y="416"/>
                  </a:lnTo>
                  <a:lnTo>
                    <a:pt x="1084" y="416"/>
                  </a:lnTo>
                  <a:lnTo>
                    <a:pt x="618" y="946"/>
                  </a:lnTo>
                  <a:lnTo>
                    <a:pt x="618" y="1286"/>
                  </a:lnTo>
                  <a:lnTo>
                    <a:pt x="857" y="1286"/>
                  </a:lnTo>
                  <a:cubicBezTo>
                    <a:pt x="1134" y="1286"/>
                    <a:pt x="1273" y="1374"/>
                    <a:pt x="1273" y="1563"/>
                  </a:cubicBezTo>
                  <a:cubicBezTo>
                    <a:pt x="1273" y="1651"/>
                    <a:pt x="1235" y="1727"/>
                    <a:pt x="1160" y="1777"/>
                  </a:cubicBezTo>
                  <a:cubicBezTo>
                    <a:pt x="1071" y="1828"/>
                    <a:pt x="958" y="1853"/>
                    <a:pt x="845" y="1853"/>
                  </a:cubicBezTo>
                  <a:cubicBezTo>
                    <a:pt x="731" y="1853"/>
                    <a:pt x="618" y="1828"/>
                    <a:pt x="504" y="1802"/>
                  </a:cubicBezTo>
                  <a:cubicBezTo>
                    <a:pt x="391" y="1765"/>
                    <a:pt x="290" y="1714"/>
                    <a:pt x="202" y="1639"/>
                  </a:cubicBezTo>
                  <a:lnTo>
                    <a:pt x="0" y="2042"/>
                  </a:lnTo>
                  <a:cubicBezTo>
                    <a:pt x="114" y="2118"/>
                    <a:pt x="252" y="2181"/>
                    <a:pt x="391" y="2218"/>
                  </a:cubicBezTo>
                  <a:cubicBezTo>
                    <a:pt x="542" y="2256"/>
                    <a:pt x="706" y="2281"/>
                    <a:pt x="870" y="2281"/>
                  </a:cubicBezTo>
                  <a:cubicBezTo>
                    <a:pt x="1046" y="2281"/>
                    <a:pt x="1223" y="2256"/>
                    <a:pt x="1386" y="2181"/>
                  </a:cubicBezTo>
                  <a:cubicBezTo>
                    <a:pt x="1512" y="2130"/>
                    <a:pt x="1613" y="2029"/>
                    <a:pt x="1701" y="1916"/>
                  </a:cubicBezTo>
                  <a:cubicBezTo>
                    <a:pt x="1764" y="1802"/>
                    <a:pt x="1802" y="1676"/>
                    <a:pt x="1802" y="1550"/>
                  </a:cubicBezTo>
                  <a:cubicBezTo>
                    <a:pt x="1802" y="1399"/>
                    <a:pt x="1752" y="1248"/>
                    <a:pt x="1638" y="1122"/>
                  </a:cubicBezTo>
                  <a:cubicBezTo>
                    <a:pt x="1512" y="1009"/>
                    <a:pt x="1361" y="933"/>
                    <a:pt x="1185" y="920"/>
                  </a:cubicBezTo>
                  <a:lnTo>
                    <a:pt x="1701" y="341"/>
                  </a:lnTo>
                  <a:lnTo>
                    <a:pt x="1701"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20;p48">
              <a:extLst>
                <a:ext uri="{FF2B5EF4-FFF2-40B4-BE49-F238E27FC236}">
                  <a16:creationId xmlns:a16="http://schemas.microsoft.com/office/drawing/2014/main" id="{9FAFF141-2495-4553-BE20-8D855408662E}"/>
                </a:ext>
              </a:extLst>
            </p:cNvPr>
            <p:cNvSpPr/>
            <p:nvPr/>
          </p:nvSpPr>
          <p:spPr>
            <a:xfrm>
              <a:off x="2193775" y="1567925"/>
              <a:ext cx="50425" cy="58550"/>
            </a:xfrm>
            <a:custGeom>
              <a:avLst/>
              <a:gdLst/>
              <a:ahLst/>
              <a:cxnLst/>
              <a:rect l="l" t="t" r="r" b="b"/>
              <a:pathLst>
                <a:path w="2017" h="2342" extrusionOk="0">
                  <a:moveTo>
                    <a:pt x="1015" y="445"/>
                  </a:moveTo>
                  <a:cubicBezTo>
                    <a:pt x="1137" y="445"/>
                    <a:pt x="1260" y="505"/>
                    <a:pt x="1336" y="625"/>
                  </a:cubicBezTo>
                  <a:cubicBezTo>
                    <a:pt x="1500" y="977"/>
                    <a:pt x="1500" y="1381"/>
                    <a:pt x="1336" y="1721"/>
                  </a:cubicBezTo>
                  <a:cubicBezTo>
                    <a:pt x="1260" y="1841"/>
                    <a:pt x="1137" y="1900"/>
                    <a:pt x="1015" y="1900"/>
                  </a:cubicBezTo>
                  <a:cubicBezTo>
                    <a:pt x="892" y="1900"/>
                    <a:pt x="769" y="1841"/>
                    <a:pt x="693" y="1721"/>
                  </a:cubicBezTo>
                  <a:cubicBezTo>
                    <a:pt x="529" y="1381"/>
                    <a:pt x="529" y="977"/>
                    <a:pt x="693" y="625"/>
                  </a:cubicBezTo>
                  <a:cubicBezTo>
                    <a:pt x="769" y="505"/>
                    <a:pt x="892" y="445"/>
                    <a:pt x="1015" y="445"/>
                  </a:cubicBezTo>
                  <a:close/>
                  <a:moveTo>
                    <a:pt x="1015" y="1"/>
                  </a:moveTo>
                  <a:cubicBezTo>
                    <a:pt x="841" y="1"/>
                    <a:pt x="668" y="45"/>
                    <a:pt x="517" y="133"/>
                  </a:cubicBezTo>
                  <a:cubicBezTo>
                    <a:pt x="366" y="234"/>
                    <a:pt x="240" y="373"/>
                    <a:pt x="177" y="536"/>
                  </a:cubicBezTo>
                  <a:cubicBezTo>
                    <a:pt x="0" y="940"/>
                    <a:pt x="0" y="1393"/>
                    <a:pt x="177" y="1796"/>
                  </a:cubicBezTo>
                  <a:cubicBezTo>
                    <a:pt x="240" y="1960"/>
                    <a:pt x="366" y="2099"/>
                    <a:pt x="517" y="2200"/>
                  </a:cubicBezTo>
                  <a:cubicBezTo>
                    <a:pt x="668" y="2294"/>
                    <a:pt x="841" y="2341"/>
                    <a:pt x="1015" y="2341"/>
                  </a:cubicBezTo>
                  <a:cubicBezTo>
                    <a:pt x="1188" y="2341"/>
                    <a:pt x="1361" y="2294"/>
                    <a:pt x="1512" y="2200"/>
                  </a:cubicBezTo>
                  <a:cubicBezTo>
                    <a:pt x="1664" y="2099"/>
                    <a:pt x="1777" y="1960"/>
                    <a:pt x="1853" y="1796"/>
                  </a:cubicBezTo>
                  <a:cubicBezTo>
                    <a:pt x="2016" y="1393"/>
                    <a:pt x="2016" y="940"/>
                    <a:pt x="1853" y="536"/>
                  </a:cubicBezTo>
                  <a:cubicBezTo>
                    <a:pt x="1777" y="373"/>
                    <a:pt x="1664" y="234"/>
                    <a:pt x="1512" y="133"/>
                  </a:cubicBezTo>
                  <a:cubicBezTo>
                    <a:pt x="1361" y="45"/>
                    <a:pt x="1188" y="1"/>
                    <a:pt x="101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21;p48">
              <a:extLst>
                <a:ext uri="{FF2B5EF4-FFF2-40B4-BE49-F238E27FC236}">
                  <a16:creationId xmlns:a16="http://schemas.microsoft.com/office/drawing/2014/main" id="{5802DBFC-01B1-486D-836D-AB8DC91DB1E9}"/>
                </a:ext>
              </a:extLst>
            </p:cNvPr>
            <p:cNvSpPr/>
            <p:nvPr/>
          </p:nvSpPr>
          <p:spPr>
            <a:xfrm>
              <a:off x="2248575" y="1567925"/>
              <a:ext cx="50425" cy="58475"/>
            </a:xfrm>
            <a:custGeom>
              <a:avLst/>
              <a:gdLst/>
              <a:ahLst/>
              <a:cxnLst/>
              <a:rect l="l" t="t" r="r" b="b"/>
              <a:pathLst>
                <a:path w="2017" h="2339" extrusionOk="0">
                  <a:moveTo>
                    <a:pt x="1009" y="445"/>
                  </a:moveTo>
                  <a:cubicBezTo>
                    <a:pt x="1135" y="445"/>
                    <a:pt x="1261" y="505"/>
                    <a:pt x="1336" y="625"/>
                  </a:cubicBezTo>
                  <a:cubicBezTo>
                    <a:pt x="1488" y="977"/>
                    <a:pt x="1488" y="1381"/>
                    <a:pt x="1336" y="1721"/>
                  </a:cubicBezTo>
                  <a:cubicBezTo>
                    <a:pt x="1261" y="1841"/>
                    <a:pt x="1135" y="1900"/>
                    <a:pt x="1009" y="1900"/>
                  </a:cubicBezTo>
                  <a:cubicBezTo>
                    <a:pt x="883" y="1900"/>
                    <a:pt x="757" y="1841"/>
                    <a:pt x="681" y="1721"/>
                  </a:cubicBezTo>
                  <a:cubicBezTo>
                    <a:pt x="530" y="1381"/>
                    <a:pt x="530" y="977"/>
                    <a:pt x="681" y="625"/>
                  </a:cubicBezTo>
                  <a:cubicBezTo>
                    <a:pt x="757" y="505"/>
                    <a:pt x="883" y="445"/>
                    <a:pt x="1009" y="445"/>
                  </a:cubicBezTo>
                  <a:close/>
                  <a:moveTo>
                    <a:pt x="1009" y="1"/>
                  </a:moveTo>
                  <a:cubicBezTo>
                    <a:pt x="836" y="1"/>
                    <a:pt x="662" y="45"/>
                    <a:pt x="505" y="133"/>
                  </a:cubicBezTo>
                  <a:cubicBezTo>
                    <a:pt x="354" y="234"/>
                    <a:pt x="240" y="373"/>
                    <a:pt x="165" y="536"/>
                  </a:cubicBezTo>
                  <a:cubicBezTo>
                    <a:pt x="1" y="940"/>
                    <a:pt x="1" y="1393"/>
                    <a:pt x="165" y="1796"/>
                  </a:cubicBezTo>
                  <a:cubicBezTo>
                    <a:pt x="240" y="1960"/>
                    <a:pt x="354" y="2099"/>
                    <a:pt x="505" y="2200"/>
                  </a:cubicBezTo>
                  <a:cubicBezTo>
                    <a:pt x="656" y="2288"/>
                    <a:pt x="832" y="2338"/>
                    <a:pt x="1009" y="2338"/>
                  </a:cubicBezTo>
                  <a:cubicBezTo>
                    <a:pt x="1019" y="2339"/>
                    <a:pt x="1029" y="2339"/>
                    <a:pt x="1039" y="2339"/>
                  </a:cubicBezTo>
                  <a:cubicBezTo>
                    <a:pt x="1392" y="2339"/>
                    <a:pt x="1706" y="2127"/>
                    <a:pt x="1853" y="1796"/>
                  </a:cubicBezTo>
                  <a:cubicBezTo>
                    <a:pt x="2017" y="1393"/>
                    <a:pt x="2017" y="940"/>
                    <a:pt x="1853" y="536"/>
                  </a:cubicBezTo>
                  <a:cubicBezTo>
                    <a:pt x="1777" y="373"/>
                    <a:pt x="1651" y="234"/>
                    <a:pt x="1513" y="133"/>
                  </a:cubicBezTo>
                  <a:cubicBezTo>
                    <a:pt x="1355" y="45"/>
                    <a:pt x="1182" y="1"/>
                    <a:pt x="100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22;p48">
              <a:extLst>
                <a:ext uri="{FF2B5EF4-FFF2-40B4-BE49-F238E27FC236}">
                  <a16:creationId xmlns:a16="http://schemas.microsoft.com/office/drawing/2014/main" id="{DCE7ADF4-FC7E-4E24-81A4-A7231347393B}"/>
                </a:ext>
              </a:extLst>
            </p:cNvPr>
            <p:cNvSpPr/>
            <p:nvPr/>
          </p:nvSpPr>
          <p:spPr>
            <a:xfrm>
              <a:off x="2540600" y="1086425"/>
              <a:ext cx="26800" cy="158175"/>
            </a:xfrm>
            <a:custGeom>
              <a:avLst/>
              <a:gdLst/>
              <a:ahLst/>
              <a:cxnLst/>
              <a:rect l="l" t="t" r="r" b="b"/>
              <a:pathLst>
                <a:path w="1072" h="6327" extrusionOk="0">
                  <a:moveTo>
                    <a:pt x="543" y="0"/>
                  </a:moveTo>
                  <a:cubicBezTo>
                    <a:pt x="240" y="0"/>
                    <a:pt x="1" y="240"/>
                    <a:pt x="1" y="542"/>
                  </a:cubicBezTo>
                  <a:lnTo>
                    <a:pt x="1" y="5797"/>
                  </a:lnTo>
                  <a:cubicBezTo>
                    <a:pt x="1" y="6087"/>
                    <a:pt x="240" y="6326"/>
                    <a:pt x="543" y="6326"/>
                  </a:cubicBezTo>
                  <a:cubicBezTo>
                    <a:pt x="832" y="6326"/>
                    <a:pt x="1072" y="6087"/>
                    <a:pt x="1072" y="5797"/>
                  </a:cubicBezTo>
                  <a:lnTo>
                    <a:pt x="1072" y="542"/>
                  </a:lnTo>
                  <a:cubicBezTo>
                    <a:pt x="1072" y="240"/>
                    <a:pt x="832" y="0"/>
                    <a:pt x="543"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23;p48">
              <a:extLst>
                <a:ext uri="{FF2B5EF4-FFF2-40B4-BE49-F238E27FC236}">
                  <a16:creationId xmlns:a16="http://schemas.microsoft.com/office/drawing/2014/main" id="{77A6A387-9CCC-4DCB-91E5-BE953E23A537}"/>
                </a:ext>
              </a:extLst>
            </p:cNvPr>
            <p:cNvSpPr/>
            <p:nvPr/>
          </p:nvSpPr>
          <p:spPr>
            <a:xfrm>
              <a:off x="2540600" y="1086425"/>
              <a:ext cx="26800" cy="80350"/>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24;p48">
              <a:extLst>
                <a:ext uri="{FF2B5EF4-FFF2-40B4-BE49-F238E27FC236}">
                  <a16:creationId xmlns:a16="http://schemas.microsoft.com/office/drawing/2014/main" id="{954F0F9A-44F9-430F-949F-C03B4E59B252}"/>
                </a:ext>
              </a:extLst>
            </p:cNvPr>
            <p:cNvSpPr/>
            <p:nvPr/>
          </p:nvSpPr>
          <p:spPr>
            <a:xfrm>
              <a:off x="2836425" y="955375"/>
              <a:ext cx="26475" cy="420575"/>
            </a:xfrm>
            <a:custGeom>
              <a:avLst/>
              <a:gdLst/>
              <a:ahLst/>
              <a:cxnLst/>
              <a:rect l="l" t="t" r="r" b="b"/>
              <a:pathLst>
                <a:path w="1059" h="16823" extrusionOk="0">
                  <a:moveTo>
                    <a:pt x="529" y="0"/>
                  </a:moveTo>
                  <a:cubicBezTo>
                    <a:pt x="239" y="0"/>
                    <a:pt x="0" y="240"/>
                    <a:pt x="0" y="530"/>
                  </a:cubicBezTo>
                  <a:lnTo>
                    <a:pt x="0" y="16281"/>
                  </a:lnTo>
                  <a:cubicBezTo>
                    <a:pt x="0" y="16583"/>
                    <a:pt x="239" y="16823"/>
                    <a:pt x="529" y="16823"/>
                  </a:cubicBezTo>
                  <a:cubicBezTo>
                    <a:pt x="819" y="16823"/>
                    <a:pt x="1058" y="16583"/>
                    <a:pt x="1058" y="16281"/>
                  </a:cubicBezTo>
                  <a:lnTo>
                    <a:pt x="1058" y="530"/>
                  </a:lnTo>
                  <a:cubicBezTo>
                    <a:pt x="1058" y="240"/>
                    <a:pt x="819" y="0"/>
                    <a:pt x="52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25;p48">
              <a:extLst>
                <a:ext uri="{FF2B5EF4-FFF2-40B4-BE49-F238E27FC236}">
                  <a16:creationId xmlns:a16="http://schemas.microsoft.com/office/drawing/2014/main" id="{E27D11A0-7CFE-4348-94E3-0A6B3C84575B}"/>
                </a:ext>
              </a:extLst>
            </p:cNvPr>
            <p:cNvSpPr/>
            <p:nvPr/>
          </p:nvSpPr>
          <p:spPr>
            <a:xfrm>
              <a:off x="2836100" y="955050"/>
              <a:ext cx="27125" cy="211725"/>
            </a:xfrm>
            <a:custGeom>
              <a:avLst/>
              <a:gdLst/>
              <a:ahLst/>
              <a:cxnLst/>
              <a:rect l="l" t="t" r="r" b="b"/>
              <a:pathLst>
                <a:path w="1085" h="8469" extrusionOk="0">
                  <a:moveTo>
                    <a:pt x="542" y="1"/>
                  </a:moveTo>
                  <a:cubicBezTo>
                    <a:pt x="252" y="1"/>
                    <a:pt x="0" y="240"/>
                    <a:pt x="13" y="543"/>
                  </a:cubicBezTo>
                  <a:lnTo>
                    <a:pt x="13" y="8469"/>
                  </a:lnTo>
                  <a:lnTo>
                    <a:pt x="1084" y="8469"/>
                  </a:lnTo>
                  <a:lnTo>
                    <a:pt x="1084" y="543"/>
                  </a:lnTo>
                  <a:cubicBezTo>
                    <a:pt x="1084" y="240"/>
                    <a:pt x="845" y="1"/>
                    <a:pt x="542"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26;p48">
              <a:extLst>
                <a:ext uri="{FF2B5EF4-FFF2-40B4-BE49-F238E27FC236}">
                  <a16:creationId xmlns:a16="http://schemas.microsoft.com/office/drawing/2014/main" id="{876CE532-D6C6-430E-83D6-B5A3D8B26984}"/>
                </a:ext>
              </a:extLst>
            </p:cNvPr>
            <p:cNvSpPr/>
            <p:nvPr/>
          </p:nvSpPr>
          <p:spPr>
            <a:xfrm>
              <a:off x="3121500" y="895525"/>
              <a:ext cx="26800" cy="539975"/>
            </a:xfrm>
            <a:custGeom>
              <a:avLst/>
              <a:gdLst/>
              <a:ahLst/>
              <a:cxnLst/>
              <a:rect l="l" t="t" r="r" b="b"/>
              <a:pathLst>
                <a:path w="1072" h="21599" extrusionOk="0">
                  <a:moveTo>
                    <a:pt x="530" y="0"/>
                  </a:moveTo>
                  <a:cubicBezTo>
                    <a:pt x="240" y="0"/>
                    <a:pt x="1" y="240"/>
                    <a:pt x="1" y="542"/>
                  </a:cubicBezTo>
                  <a:lnTo>
                    <a:pt x="1" y="21069"/>
                  </a:lnTo>
                  <a:cubicBezTo>
                    <a:pt x="1" y="21359"/>
                    <a:pt x="240" y="21598"/>
                    <a:pt x="530" y="21598"/>
                  </a:cubicBezTo>
                  <a:cubicBezTo>
                    <a:pt x="832" y="21598"/>
                    <a:pt x="1059" y="21359"/>
                    <a:pt x="1072" y="21069"/>
                  </a:cubicBezTo>
                  <a:lnTo>
                    <a:pt x="1072" y="542"/>
                  </a:lnTo>
                  <a:cubicBezTo>
                    <a:pt x="1072" y="240"/>
                    <a:pt x="832" y="0"/>
                    <a:pt x="530"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7;p48">
              <a:extLst>
                <a:ext uri="{FF2B5EF4-FFF2-40B4-BE49-F238E27FC236}">
                  <a16:creationId xmlns:a16="http://schemas.microsoft.com/office/drawing/2014/main" id="{E3AF1A4E-8781-4129-B14C-59FD59873CD9}"/>
                </a:ext>
              </a:extLst>
            </p:cNvPr>
            <p:cNvSpPr/>
            <p:nvPr/>
          </p:nvSpPr>
          <p:spPr>
            <a:xfrm>
              <a:off x="3121500" y="895525"/>
              <a:ext cx="26800" cy="271250"/>
            </a:xfrm>
            <a:custGeom>
              <a:avLst/>
              <a:gdLst/>
              <a:ahLst/>
              <a:cxnLst/>
              <a:rect l="l" t="t" r="r" b="b"/>
              <a:pathLst>
                <a:path w="1072" h="10850" extrusionOk="0">
                  <a:moveTo>
                    <a:pt x="530" y="0"/>
                  </a:moveTo>
                  <a:cubicBezTo>
                    <a:pt x="240" y="0"/>
                    <a:pt x="1" y="240"/>
                    <a:pt x="1" y="530"/>
                  </a:cubicBezTo>
                  <a:lnTo>
                    <a:pt x="1" y="10850"/>
                  </a:lnTo>
                  <a:lnTo>
                    <a:pt x="1072" y="10850"/>
                  </a:lnTo>
                  <a:lnTo>
                    <a:pt x="1072" y="530"/>
                  </a:lnTo>
                  <a:cubicBezTo>
                    <a:pt x="1072" y="240"/>
                    <a:pt x="832" y="0"/>
                    <a:pt x="530"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28;p48">
              <a:extLst>
                <a:ext uri="{FF2B5EF4-FFF2-40B4-BE49-F238E27FC236}">
                  <a16:creationId xmlns:a16="http://schemas.microsoft.com/office/drawing/2014/main" id="{115D9A30-6525-4F4C-AA02-B0777BF9FA19}"/>
                </a:ext>
              </a:extLst>
            </p:cNvPr>
            <p:cNvSpPr/>
            <p:nvPr/>
          </p:nvSpPr>
          <p:spPr>
            <a:xfrm>
              <a:off x="3832500" y="895525"/>
              <a:ext cx="26825" cy="539975"/>
            </a:xfrm>
            <a:custGeom>
              <a:avLst/>
              <a:gdLst/>
              <a:ahLst/>
              <a:cxnLst/>
              <a:rect l="l" t="t" r="r" b="b"/>
              <a:pathLst>
                <a:path w="1073" h="21599" extrusionOk="0">
                  <a:moveTo>
                    <a:pt x="543" y="0"/>
                  </a:moveTo>
                  <a:cubicBezTo>
                    <a:pt x="240" y="0"/>
                    <a:pt x="1" y="240"/>
                    <a:pt x="1" y="542"/>
                  </a:cubicBezTo>
                  <a:lnTo>
                    <a:pt x="1" y="21069"/>
                  </a:lnTo>
                  <a:cubicBezTo>
                    <a:pt x="1" y="21359"/>
                    <a:pt x="240" y="21598"/>
                    <a:pt x="543" y="21598"/>
                  </a:cubicBezTo>
                  <a:cubicBezTo>
                    <a:pt x="833" y="21598"/>
                    <a:pt x="1072" y="21359"/>
                    <a:pt x="1072" y="21069"/>
                  </a:cubicBezTo>
                  <a:lnTo>
                    <a:pt x="1072" y="542"/>
                  </a:lnTo>
                  <a:cubicBezTo>
                    <a:pt x="1072" y="240"/>
                    <a:pt x="833" y="0"/>
                    <a:pt x="543"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29;p48">
              <a:extLst>
                <a:ext uri="{FF2B5EF4-FFF2-40B4-BE49-F238E27FC236}">
                  <a16:creationId xmlns:a16="http://schemas.microsoft.com/office/drawing/2014/main" id="{9A27F033-5C71-451A-87AA-9A5A8931902F}"/>
                </a:ext>
              </a:extLst>
            </p:cNvPr>
            <p:cNvSpPr/>
            <p:nvPr/>
          </p:nvSpPr>
          <p:spPr>
            <a:xfrm>
              <a:off x="3832500" y="895525"/>
              <a:ext cx="26825" cy="271250"/>
            </a:xfrm>
            <a:custGeom>
              <a:avLst/>
              <a:gdLst/>
              <a:ahLst/>
              <a:cxnLst/>
              <a:rect l="l" t="t" r="r" b="b"/>
              <a:pathLst>
                <a:path w="1073" h="10850" extrusionOk="0">
                  <a:moveTo>
                    <a:pt x="530" y="0"/>
                  </a:moveTo>
                  <a:cubicBezTo>
                    <a:pt x="240" y="0"/>
                    <a:pt x="1" y="240"/>
                    <a:pt x="1" y="530"/>
                  </a:cubicBezTo>
                  <a:lnTo>
                    <a:pt x="1" y="10308"/>
                  </a:lnTo>
                  <a:cubicBezTo>
                    <a:pt x="1" y="10610"/>
                    <a:pt x="240" y="10850"/>
                    <a:pt x="530" y="10850"/>
                  </a:cubicBezTo>
                  <a:cubicBezTo>
                    <a:pt x="833" y="10850"/>
                    <a:pt x="1072" y="10610"/>
                    <a:pt x="1072" y="10308"/>
                  </a:cubicBezTo>
                  <a:lnTo>
                    <a:pt x="1072" y="530"/>
                  </a:lnTo>
                  <a:cubicBezTo>
                    <a:pt x="1072" y="240"/>
                    <a:pt x="833" y="0"/>
                    <a:pt x="530"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30;p48">
              <a:extLst>
                <a:ext uri="{FF2B5EF4-FFF2-40B4-BE49-F238E27FC236}">
                  <a16:creationId xmlns:a16="http://schemas.microsoft.com/office/drawing/2014/main" id="{DEFEE955-B207-4637-8D25-1D3A0B73D729}"/>
                </a:ext>
              </a:extLst>
            </p:cNvPr>
            <p:cNvSpPr/>
            <p:nvPr/>
          </p:nvSpPr>
          <p:spPr>
            <a:xfrm>
              <a:off x="3552450" y="953475"/>
              <a:ext cx="26800" cy="424050"/>
            </a:xfrm>
            <a:custGeom>
              <a:avLst/>
              <a:gdLst/>
              <a:ahLst/>
              <a:cxnLst/>
              <a:rect l="l" t="t" r="r" b="b"/>
              <a:pathLst>
                <a:path w="1072" h="16962" extrusionOk="0">
                  <a:moveTo>
                    <a:pt x="543" y="1"/>
                  </a:moveTo>
                  <a:cubicBezTo>
                    <a:pt x="253" y="1"/>
                    <a:pt x="13" y="240"/>
                    <a:pt x="13" y="543"/>
                  </a:cubicBezTo>
                  <a:lnTo>
                    <a:pt x="13" y="16432"/>
                  </a:lnTo>
                  <a:cubicBezTo>
                    <a:pt x="1" y="16722"/>
                    <a:pt x="253" y="16962"/>
                    <a:pt x="543" y="16962"/>
                  </a:cubicBezTo>
                  <a:cubicBezTo>
                    <a:pt x="832" y="16962"/>
                    <a:pt x="1072" y="16722"/>
                    <a:pt x="1072" y="16432"/>
                  </a:cubicBezTo>
                  <a:lnTo>
                    <a:pt x="1072" y="543"/>
                  </a:lnTo>
                  <a:cubicBezTo>
                    <a:pt x="1072" y="240"/>
                    <a:pt x="832" y="1"/>
                    <a:pt x="543"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31;p48">
              <a:extLst>
                <a:ext uri="{FF2B5EF4-FFF2-40B4-BE49-F238E27FC236}">
                  <a16:creationId xmlns:a16="http://schemas.microsoft.com/office/drawing/2014/main" id="{6B202429-0D33-42D3-8DC2-99A7C598DFEA}"/>
                </a:ext>
              </a:extLst>
            </p:cNvPr>
            <p:cNvSpPr/>
            <p:nvPr/>
          </p:nvSpPr>
          <p:spPr>
            <a:xfrm>
              <a:off x="3552775" y="953475"/>
              <a:ext cx="26800" cy="213300"/>
            </a:xfrm>
            <a:custGeom>
              <a:avLst/>
              <a:gdLst/>
              <a:ahLst/>
              <a:cxnLst/>
              <a:rect l="l" t="t" r="r" b="b"/>
              <a:pathLst>
                <a:path w="1072" h="8532" extrusionOk="0">
                  <a:moveTo>
                    <a:pt x="530" y="1"/>
                  </a:moveTo>
                  <a:cubicBezTo>
                    <a:pt x="240" y="1"/>
                    <a:pt x="0" y="240"/>
                    <a:pt x="0" y="543"/>
                  </a:cubicBezTo>
                  <a:lnTo>
                    <a:pt x="0" y="8532"/>
                  </a:lnTo>
                  <a:lnTo>
                    <a:pt x="1071" y="8532"/>
                  </a:lnTo>
                  <a:lnTo>
                    <a:pt x="1071" y="543"/>
                  </a:lnTo>
                  <a:cubicBezTo>
                    <a:pt x="1071" y="240"/>
                    <a:pt x="832" y="1"/>
                    <a:pt x="530"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32;p48">
              <a:extLst>
                <a:ext uri="{FF2B5EF4-FFF2-40B4-BE49-F238E27FC236}">
                  <a16:creationId xmlns:a16="http://schemas.microsoft.com/office/drawing/2014/main" id="{62CF0B46-793A-4B79-80B6-8E8C4E5DB35C}"/>
                </a:ext>
              </a:extLst>
            </p:cNvPr>
            <p:cNvSpPr/>
            <p:nvPr/>
          </p:nvSpPr>
          <p:spPr>
            <a:xfrm>
              <a:off x="3984025" y="953475"/>
              <a:ext cx="26825" cy="424050"/>
            </a:xfrm>
            <a:custGeom>
              <a:avLst/>
              <a:gdLst/>
              <a:ahLst/>
              <a:cxnLst/>
              <a:rect l="l" t="t" r="r" b="b"/>
              <a:pathLst>
                <a:path w="1073" h="16962" extrusionOk="0">
                  <a:moveTo>
                    <a:pt x="543" y="1"/>
                  </a:moveTo>
                  <a:cubicBezTo>
                    <a:pt x="240" y="1"/>
                    <a:pt x="1" y="240"/>
                    <a:pt x="1" y="543"/>
                  </a:cubicBezTo>
                  <a:lnTo>
                    <a:pt x="1" y="16432"/>
                  </a:lnTo>
                  <a:cubicBezTo>
                    <a:pt x="1" y="16722"/>
                    <a:pt x="240" y="16962"/>
                    <a:pt x="543" y="16962"/>
                  </a:cubicBezTo>
                  <a:cubicBezTo>
                    <a:pt x="833" y="16962"/>
                    <a:pt x="1072" y="16722"/>
                    <a:pt x="1072" y="16432"/>
                  </a:cubicBezTo>
                  <a:lnTo>
                    <a:pt x="1072" y="543"/>
                  </a:lnTo>
                  <a:cubicBezTo>
                    <a:pt x="1072" y="240"/>
                    <a:pt x="833" y="1"/>
                    <a:pt x="543"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33;p48">
              <a:extLst>
                <a:ext uri="{FF2B5EF4-FFF2-40B4-BE49-F238E27FC236}">
                  <a16:creationId xmlns:a16="http://schemas.microsoft.com/office/drawing/2014/main" id="{E27FDDAB-30C5-49F4-9922-C65A810973BC}"/>
                </a:ext>
              </a:extLst>
            </p:cNvPr>
            <p:cNvSpPr/>
            <p:nvPr/>
          </p:nvSpPr>
          <p:spPr>
            <a:xfrm>
              <a:off x="3984025" y="953475"/>
              <a:ext cx="26825" cy="213300"/>
            </a:xfrm>
            <a:custGeom>
              <a:avLst/>
              <a:gdLst/>
              <a:ahLst/>
              <a:cxnLst/>
              <a:rect l="l" t="t" r="r" b="b"/>
              <a:pathLst>
                <a:path w="1073" h="8532" extrusionOk="0">
                  <a:moveTo>
                    <a:pt x="543" y="1"/>
                  </a:moveTo>
                  <a:cubicBezTo>
                    <a:pt x="240" y="1"/>
                    <a:pt x="1" y="240"/>
                    <a:pt x="1" y="543"/>
                  </a:cubicBezTo>
                  <a:lnTo>
                    <a:pt x="1" y="8532"/>
                  </a:lnTo>
                  <a:lnTo>
                    <a:pt x="1072" y="8532"/>
                  </a:lnTo>
                  <a:lnTo>
                    <a:pt x="1072" y="543"/>
                  </a:lnTo>
                  <a:cubicBezTo>
                    <a:pt x="1072" y="240"/>
                    <a:pt x="833" y="1"/>
                    <a:pt x="543"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45345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05CB-B39B-4768-9C45-CA18D68C335A}"/>
              </a:ext>
            </a:extLst>
          </p:cNvPr>
          <p:cNvSpPr>
            <a:spLocks noGrp="1"/>
          </p:cNvSpPr>
          <p:nvPr>
            <p:ph type="title"/>
          </p:nvPr>
        </p:nvSpPr>
        <p:spPr/>
        <p:txBody>
          <a:bodyPr/>
          <a:lstStyle/>
          <a:p>
            <a:r>
              <a:rPr lang="en-US" dirty="0"/>
              <a:t>Comment</a:t>
            </a:r>
          </a:p>
        </p:txBody>
      </p:sp>
      <p:sp>
        <p:nvSpPr>
          <p:cNvPr id="3" name="Text Placeholder 2">
            <a:extLst>
              <a:ext uri="{FF2B5EF4-FFF2-40B4-BE49-F238E27FC236}">
                <a16:creationId xmlns:a16="http://schemas.microsoft.com/office/drawing/2014/main" id="{CA8025C4-0980-47E6-9F7C-C86ABC1F7534}"/>
              </a:ext>
            </a:extLst>
          </p:cNvPr>
          <p:cNvSpPr>
            <a:spLocks noGrp="1"/>
          </p:cNvSpPr>
          <p:nvPr>
            <p:ph type="body" idx="1"/>
          </p:nvPr>
        </p:nvSpPr>
        <p:spPr/>
        <p:txBody>
          <a:bodyPr/>
          <a:lstStyle/>
          <a:p>
            <a:r>
              <a:rPr lang="en-US" dirty="0"/>
              <a:t>Whole Process from agriculture suppliers to customer</a:t>
            </a:r>
          </a:p>
          <a:p>
            <a:r>
              <a:rPr lang="en-US" dirty="0"/>
              <a:t>Insect/climate change/disease</a:t>
            </a:r>
          </a:p>
          <a:p>
            <a:r>
              <a:rPr lang="en-US" dirty="0"/>
              <a:t>Drone to collect big data</a:t>
            </a:r>
          </a:p>
        </p:txBody>
      </p:sp>
      <p:sp>
        <p:nvSpPr>
          <p:cNvPr id="4" name="Slide Number Placeholder 3">
            <a:extLst>
              <a:ext uri="{FF2B5EF4-FFF2-40B4-BE49-F238E27FC236}">
                <a16:creationId xmlns:a16="http://schemas.microsoft.com/office/drawing/2014/main" id="{0BA528CD-0A2E-4229-B3AD-71858EE7BA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1229820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ED9ED-97F9-4E49-AEF3-17F84A6EACE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4329830-B7BC-46E8-91F9-C2E601BE04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A229F7-B0F5-4B42-A524-379CA052FD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5" name="Picture 4">
            <a:extLst>
              <a:ext uri="{FF2B5EF4-FFF2-40B4-BE49-F238E27FC236}">
                <a16:creationId xmlns:a16="http://schemas.microsoft.com/office/drawing/2014/main" id="{677B3936-4B69-4654-BD68-9143921EFAA2}"/>
              </a:ext>
            </a:extLst>
          </p:cNvPr>
          <p:cNvPicPr>
            <a:picLocks noChangeAspect="1"/>
          </p:cNvPicPr>
          <p:nvPr/>
        </p:nvPicPr>
        <p:blipFill>
          <a:blip r:embed="rId2"/>
          <a:stretch>
            <a:fillRect/>
          </a:stretch>
        </p:blipFill>
        <p:spPr>
          <a:xfrm>
            <a:off x="0" y="183956"/>
            <a:ext cx="9144000" cy="4775588"/>
          </a:xfrm>
          <a:prstGeom prst="rect">
            <a:avLst/>
          </a:prstGeom>
        </p:spPr>
      </p:pic>
    </p:spTree>
    <p:extLst>
      <p:ext uri="{BB962C8B-B14F-4D97-AF65-F5344CB8AC3E}">
        <p14:creationId xmlns:p14="http://schemas.microsoft.com/office/powerpoint/2010/main" val="1566803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b="1" dirty="0"/>
              <a:t>Conclusion</a:t>
            </a:r>
            <a:endParaRPr sz="6000" b="1" dirty="0"/>
          </a:p>
        </p:txBody>
      </p:sp>
      <p:sp>
        <p:nvSpPr>
          <p:cNvPr id="405" name="Google Shape;405;p36"/>
          <p:cNvSpPr txBox="1">
            <a:spLocks noGrp="1"/>
          </p:cNvSpPr>
          <p:nvPr>
            <p:ph type="body" idx="4294967295"/>
          </p:nvPr>
        </p:nvSpPr>
        <p:spPr>
          <a:xfrm>
            <a:off x="763772" y="1812276"/>
            <a:ext cx="7430386" cy="2461500"/>
          </a:xfrm>
          <a:prstGeom prst="rect">
            <a:avLst/>
          </a:prstGeom>
        </p:spPr>
        <p:txBody>
          <a:bodyPr spcFirstLastPara="1" wrap="square" lIns="91425" tIns="91425" rIns="91425" bIns="91425" anchor="t" anchorCtr="0">
            <a:noAutofit/>
          </a:bodyPr>
          <a:lstStyle/>
          <a:p>
            <a:pPr marL="0" lvl="0" indent="0">
              <a:lnSpc>
                <a:spcPct val="150000"/>
              </a:lnSpc>
              <a:buNone/>
            </a:pPr>
            <a:r>
              <a:rPr lang="en-US" sz="1400" dirty="0">
                <a:latin typeface="Roboto Slab" panose="020B0604020202020204" charset="0"/>
                <a:ea typeface="Roboto Slab" panose="020B0604020202020204" charset="0"/>
              </a:rPr>
              <a:t>These links between agriculture and health present an opportunity for the two sectors to work together to find solutions to each other’s problems. Yet the health and agricultural sectors remain poorly coordinated. Leadership from global health and agricultural institutions is needed to build policies and good governance to facilitate integration, while capacity building is needed at all levels to help translate the conceptual links into comprehensive action on the ground. Health and agricultural researchers likewise need to work more closely together to achieve common goals.</a:t>
            </a:r>
            <a:endParaRPr sz="1400" dirty="0">
              <a:latin typeface="Roboto Slab" panose="020B0604020202020204" charset="0"/>
              <a:ea typeface="Roboto Slab" panose="020B0604020202020204" charset="0"/>
            </a:endParaRPr>
          </a:p>
        </p:txBody>
      </p:sp>
      <p:sp>
        <p:nvSpPr>
          <p:cNvPr id="406" name="Google Shape;40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69"/>
        <p:cNvGrpSpPr/>
        <p:nvPr/>
      </p:nvGrpSpPr>
      <p:grpSpPr>
        <a:xfrm>
          <a:off x="0" y="0"/>
          <a:ext cx="0" cy="0"/>
          <a:chOff x="0" y="0"/>
          <a:chExt cx="0" cy="0"/>
        </a:xfrm>
      </p:grpSpPr>
      <p:sp>
        <p:nvSpPr>
          <p:cNvPr id="3" name="Title 2">
            <a:extLst>
              <a:ext uri="{FF2B5EF4-FFF2-40B4-BE49-F238E27FC236}">
                <a16:creationId xmlns:a16="http://schemas.microsoft.com/office/drawing/2014/main" id="{C88E392C-27A1-44C9-90E9-B0BB2C0BCFA3}"/>
              </a:ext>
            </a:extLst>
          </p:cNvPr>
          <p:cNvSpPr>
            <a:spLocks noGrp="1"/>
          </p:cNvSpPr>
          <p:nvPr>
            <p:ph type="ctrTitle"/>
          </p:nvPr>
        </p:nvSpPr>
        <p:spPr>
          <a:xfrm>
            <a:off x="1275907" y="1525309"/>
            <a:ext cx="6677246" cy="2092881"/>
          </a:xfrm>
          <a:prstGeom prst="rect">
            <a:avLst/>
          </a:prstGeom>
          <a:noFill/>
          <a:ln>
            <a:noFill/>
          </a:ln>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en-US" sz="2800" dirty="0">
                <a:solidFill>
                  <a:srgbClr val="0070C0"/>
                </a:solidFill>
                <a:latin typeface="Roboto Slab" panose="020B0604020202020204" charset="0"/>
                <a:ea typeface="Roboto Slab" panose="020B0604020202020204" charset="0"/>
                <a:cs typeface="Khmer OS Muol Light" panose="02000500000000020004" pitchFamily="2" charset="0"/>
              </a:rPr>
              <a:t>Group 1-Cambodia</a:t>
            </a:r>
          </a:p>
          <a:p>
            <a:r>
              <a:rPr lang="en-US" sz="4400" dirty="0"/>
              <a:t>Human mobility data in the COVID-19 pandemic</a:t>
            </a:r>
          </a:p>
        </p:txBody>
      </p:sp>
      <p:pic>
        <p:nvPicPr>
          <p:cNvPr id="4" name="Picture 5">
            <a:extLst>
              <a:ext uri="{FF2B5EF4-FFF2-40B4-BE49-F238E27FC236}">
                <a16:creationId xmlns:a16="http://schemas.microsoft.com/office/drawing/2014/main" id="{FC12B200-0AB8-4DF0-B786-B6D2B01379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32855" y="204205"/>
            <a:ext cx="1195388"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215213" y="1968159"/>
            <a:ext cx="6713400" cy="819900"/>
          </a:xfrm>
          <a:prstGeom prst="rect">
            <a:avLst/>
          </a:prstGeom>
        </p:spPr>
        <p:txBody>
          <a:bodyPr spcFirstLastPara="1" wrap="square" lIns="91425" tIns="91425" rIns="91425" bIns="91425" anchor="t" anchorCtr="0">
            <a:noAutofit/>
          </a:bodyPr>
          <a:lstStyle/>
          <a:p>
            <a:pPr marL="0" indent="0" fontAlgn="base">
              <a:buNone/>
            </a:pPr>
            <a:r>
              <a:rPr lang="en-US" sz="2000" i="0" dirty="0">
                <a:latin typeface="Roboto Slab" panose="020B0604020202020204" charset="0"/>
                <a:ea typeface="Roboto Slab" panose="020B0604020202020204" charset="0"/>
              </a:rPr>
              <a:t>COVID-19 (coronavirus) continues to spread globally and has reached Cambodia. Cambodia has taken early and decisive measures to prevent the inflow and spread of COVID-19. </a:t>
            </a:r>
            <a:endParaRPr lang="en-US" sz="1100" i="0" dirty="0">
              <a:solidFill>
                <a:srgbClr val="C00000"/>
              </a:solidFill>
              <a:latin typeface="Roboto Slab" panose="020B0604020202020204" charset="0"/>
              <a:ea typeface="Roboto Slab" panose="020B0604020202020204" charset="0"/>
            </a:endParaRPr>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215213" y="1968159"/>
            <a:ext cx="6713400" cy="819900"/>
          </a:xfrm>
          <a:prstGeom prst="rect">
            <a:avLst/>
          </a:prstGeom>
        </p:spPr>
        <p:txBody>
          <a:bodyPr spcFirstLastPara="1" wrap="square" lIns="91425" tIns="91425" rIns="91425" bIns="91425" anchor="t" anchorCtr="0">
            <a:noAutofit/>
          </a:bodyPr>
          <a:lstStyle/>
          <a:p>
            <a:pPr marL="0" indent="0" fontAlgn="base">
              <a:buNone/>
            </a:pPr>
            <a:r>
              <a:rPr lang="en-US" sz="2000" i="0" dirty="0">
                <a:solidFill>
                  <a:srgbClr val="C00000"/>
                </a:solidFill>
                <a:latin typeface="Roboto Slab" panose="020B0604020202020204" charset="0"/>
                <a:ea typeface="Roboto Slab" panose="020B0604020202020204" charset="0"/>
              </a:rPr>
              <a:t>Mobility datasets retrieved from public transit systems, such as bus, train, ferry, metro, and air flight, represent the aggregated human mobility. There are two types of public transit data: the scheduled timetable and the actual travel records of passengers.</a:t>
            </a:r>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65</a:t>
            </a:fld>
            <a:endParaRPr/>
          </a:p>
        </p:txBody>
      </p:sp>
      <p:pic>
        <p:nvPicPr>
          <p:cNvPr id="4" name="Picture 3" descr="Ministry of Health (Cambodia) - Wikipedia">
            <a:extLst>
              <a:ext uri="{FF2B5EF4-FFF2-40B4-BE49-F238E27FC236}">
                <a16:creationId xmlns:a16="http://schemas.microsoft.com/office/drawing/2014/main" id="{911E17F2-5E07-4CCF-8431-D35B5D5B5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405" y="449038"/>
            <a:ext cx="985767" cy="10764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376D3E-2C97-46ED-A400-FD702C062C62}"/>
              </a:ext>
            </a:extLst>
          </p:cNvPr>
          <p:cNvSpPr txBox="1"/>
          <p:nvPr/>
        </p:nvSpPr>
        <p:spPr>
          <a:xfrm>
            <a:off x="1160405" y="1691160"/>
            <a:ext cx="1414170" cy="276999"/>
          </a:xfrm>
          <a:prstGeom prst="rect">
            <a:avLst/>
          </a:prstGeom>
          <a:noFill/>
        </p:spPr>
        <p:txBody>
          <a:bodyPr wrap="none" rtlCol="0">
            <a:spAutoFit/>
          </a:bodyPr>
          <a:lstStyle/>
          <a:p>
            <a:r>
              <a:rPr lang="en-GB" sz="1200" dirty="0"/>
              <a:t>Ministry of Health </a:t>
            </a:r>
          </a:p>
        </p:txBody>
      </p:sp>
    </p:spTree>
    <p:extLst>
      <p:ext uri="{BB962C8B-B14F-4D97-AF65-F5344CB8AC3E}">
        <p14:creationId xmlns:p14="http://schemas.microsoft.com/office/powerpoint/2010/main" val="1742826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2" name="Rectangle 1">
            <a:extLst>
              <a:ext uri="{FF2B5EF4-FFF2-40B4-BE49-F238E27FC236}">
                <a16:creationId xmlns:a16="http://schemas.microsoft.com/office/drawing/2014/main" id="{50695E5A-EAF5-48CB-8C28-B75CA12A4875}"/>
              </a:ext>
            </a:extLst>
          </p:cNvPr>
          <p:cNvSpPr/>
          <p:nvPr/>
        </p:nvSpPr>
        <p:spPr>
          <a:xfrm>
            <a:off x="899886" y="705666"/>
            <a:ext cx="7641771" cy="3539430"/>
          </a:xfrm>
          <a:prstGeom prst="rect">
            <a:avLst/>
          </a:prstGeom>
        </p:spPr>
        <p:txBody>
          <a:bodyPr wrap="square">
            <a:spAutoFit/>
          </a:bodyPr>
          <a:lstStyle/>
          <a:p>
            <a:r>
              <a:rPr lang="en-US" dirty="0">
                <a:latin typeface="Arial" panose="020B0604020202020204" pitchFamily="34" charset="0"/>
              </a:rPr>
              <a:t>The COVID-19 pandemic poses unprecedented challenges around the world. Many studies have applied mobility data to explore spatiotemporal trends over time, investigate associations with other variables, and predict or simulate the spread of COVID-19. Our objective was to provide a comprehensive overview of human mobility open data to guide researchers and policymakers in conducting data-driven evaluations and decision-making for the COVID-19 pandemic and other infectious disease outbreaks. We summarized the mobility data usage in COVID-19 studies by reviewing recent publications on COVID-19 and human mobility from a data-oriented perspective. We identified three major sources of mobility data: public transit systems, mobile operators, and mobile phone applications. Four approaches have been commonly used to estimate human mobility: public transit-based flow, social activity patterns, index-based mobility data, and social media-derived mobility data. We compared mobility </a:t>
            </a:r>
            <a:r>
              <a:rPr lang="en-US" dirty="0" err="1">
                <a:latin typeface="Arial" panose="020B0604020202020204" pitchFamily="34" charset="0"/>
              </a:rPr>
              <a:t>datasets’</a:t>
            </a:r>
            <a:r>
              <a:rPr lang="en-US" dirty="0">
                <a:latin typeface="Arial" panose="020B0604020202020204" pitchFamily="34" charset="0"/>
              </a:rPr>
              <a:t> characteristics by assessing data privacy, quality, space–time coverage, high-performance data storage and processing, and accessibility. We also present challenges and future directions of using mobility data. This review makes a pivotal contribution to understanding the use of and access to human mobility data in the COVID-19 pandemic and future disease outbreaks.</a:t>
            </a:r>
            <a:endParaRPr lang="en-US" dirty="0"/>
          </a:p>
        </p:txBody>
      </p:sp>
    </p:spTree>
    <p:extLst>
      <p:ext uri="{BB962C8B-B14F-4D97-AF65-F5344CB8AC3E}">
        <p14:creationId xmlns:p14="http://schemas.microsoft.com/office/powerpoint/2010/main" val="1315430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1" name="Google Shape;111;p1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SzPts val="2400"/>
              <a:buChar char="◎"/>
            </a:pPr>
            <a:r>
              <a:rPr lang="en-US" dirty="0">
                <a:solidFill>
                  <a:srgbClr val="7030A0"/>
                </a:solidFill>
                <a:latin typeface="Roboto Slab" panose="020B0604020202020204" charset="0"/>
                <a:ea typeface="Roboto Slab" panose="020B0604020202020204" charset="0"/>
              </a:rPr>
              <a:t>Topic 1: What are the major disasters that Occur in you country? </a:t>
            </a:r>
            <a:endParaRPr dirty="0">
              <a:solidFill>
                <a:srgbClr val="7030A0"/>
              </a:solidFill>
              <a:latin typeface="Roboto Slab" panose="020B0604020202020204" charset="0"/>
              <a:ea typeface="Roboto Slab" panose="020B0604020202020204" charset="0"/>
            </a:endParaRPr>
          </a:p>
          <a:p>
            <a:pPr marL="457200" lvl="0" indent="-381000" algn="l" rtl="0">
              <a:lnSpc>
                <a:spcPct val="150000"/>
              </a:lnSpc>
              <a:spcBef>
                <a:spcPts val="0"/>
              </a:spcBef>
              <a:spcAft>
                <a:spcPts val="0"/>
              </a:spcAft>
              <a:buSzPts val="2400"/>
              <a:buChar char="◎"/>
            </a:pPr>
            <a:r>
              <a:rPr lang="en-US" dirty="0">
                <a:solidFill>
                  <a:srgbClr val="7030A0"/>
                </a:solidFill>
                <a:latin typeface="Roboto Slab" panose="020B0604020202020204" charset="0"/>
                <a:ea typeface="Roboto Slab" panose="020B0604020202020204" charset="0"/>
              </a:rPr>
              <a:t>Topic 2: How the big (or other) data can apply in Life/Environmental Sciences?</a:t>
            </a:r>
            <a:endParaRPr dirty="0">
              <a:solidFill>
                <a:srgbClr val="7030A0"/>
              </a:solidFill>
              <a:latin typeface="Roboto Slab" panose="020B0604020202020204" charset="0"/>
              <a:ea typeface="Roboto Slab" panose="020B0604020202020204" charset="0"/>
            </a:endParaRP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2" name="Rectangle 1">
            <a:extLst>
              <a:ext uri="{FF2B5EF4-FFF2-40B4-BE49-F238E27FC236}">
                <a16:creationId xmlns:a16="http://schemas.microsoft.com/office/drawing/2014/main" id="{4C9B47CB-16ED-4E77-A07A-39BDB30575DA}"/>
              </a:ext>
            </a:extLst>
          </p:cNvPr>
          <p:cNvSpPr/>
          <p:nvPr/>
        </p:nvSpPr>
        <p:spPr>
          <a:xfrm>
            <a:off x="964663" y="302604"/>
            <a:ext cx="3118162"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Roboto Slab" panose="020B0604020202020204" charset="0"/>
                <a:ea typeface="Roboto Slab" panose="020B0604020202020204" charset="0"/>
                <a:cs typeface="Khmer OS Muol Light" panose="02000500000000020004" pitchFamily="2" charset="0"/>
              </a:rPr>
              <a:t>Contents</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27914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9337" y="187390"/>
            <a:ext cx="6583171" cy="1159800"/>
          </a:xfrm>
        </p:spPr>
        <p:txBody>
          <a:bodyPr/>
          <a:lstStyle/>
          <a:p>
            <a:r>
              <a:rPr lang="en-GB" dirty="0"/>
              <a:t>Flooding in Cambodia</a:t>
            </a:r>
          </a:p>
        </p:txBody>
      </p:sp>
      <p:sp>
        <p:nvSpPr>
          <p:cNvPr id="4" name="Rectangle 3"/>
          <p:cNvSpPr/>
          <p:nvPr/>
        </p:nvSpPr>
        <p:spPr>
          <a:xfrm>
            <a:off x="743414" y="1347190"/>
            <a:ext cx="7878071" cy="3539430"/>
          </a:xfrm>
          <a:prstGeom prst="rect">
            <a:avLst/>
          </a:prstGeom>
        </p:spPr>
        <p:txBody>
          <a:bodyPr wrap="square">
            <a:spAutoFit/>
          </a:bodyPr>
          <a:lstStyle/>
          <a:p>
            <a:pPr marL="285750" indent="-285750" fontAlgn="base">
              <a:buFont typeface="Arial" panose="020B0604020202020204" pitchFamily="34" charset="0"/>
              <a:buChar char="•"/>
            </a:pPr>
            <a:r>
              <a:rPr lang="en-US" dirty="0">
                <a:latin typeface="Roboto Slab" panose="020B0604020202020204" charset="0"/>
                <a:ea typeface="Roboto Slab" panose="020B0604020202020204" charset="0"/>
              </a:rPr>
              <a:t>The National Committee for Disaster Management (NCDM) estimated that flooding in 2013 caused more than $355 million in damage across agriculture, infrastructure and people’s homes. NCDM reported that the floods affected 377,354 households and 1.8 million individuals living in 20 provinces. The floods killed 168 people, the majority of whom were children.</a:t>
            </a:r>
          </a:p>
          <a:p>
            <a:pPr marL="285750" indent="-285750" fontAlgn="base">
              <a:buFont typeface="Arial" panose="020B0604020202020204" pitchFamily="34" charset="0"/>
              <a:buChar char="•"/>
            </a:pPr>
            <a:endParaRPr lang="en-US" dirty="0">
              <a:latin typeface="Roboto Slab" panose="020B0604020202020204" charset="0"/>
              <a:ea typeface="Roboto Slab" panose="020B0604020202020204" charset="0"/>
            </a:endParaRPr>
          </a:p>
          <a:p>
            <a:pPr marL="285750" indent="-285750" fontAlgn="base">
              <a:buFont typeface="Arial" panose="020B0604020202020204" pitchFamily="34" charset="0"/>
              <a:buChar char="•"/>
            </a:pPr>
            <a:r>
              <a:rPr lang="en-US" dirty="0">
                <a:latin typeface="Roboto Slab" panose="020B0604020202020204" charset="0"/>
                <a:ea typeface="Roboto Slab" panose="020B0604020202020204" charset="0"/>
              </a:rPr>
              <a:t>In the worst flooding cases, public services such as education and health care delivery cannot function properly.</a:t>
            </a:r>
            <a:r>
              <a:rPr lang="en-US" baseline="30000" dirty="0">
                <a:latin typeface="Roboto Slab" panose="020B0604020202020204" charset="0"/>
                <a:ea typeface="Roboto Slab" panose="020B0604020202020204" charset="0"/>
              </a:rPr>
              <a:t> </a:t>
            </a:r>
            <a:r>
              <a:rPr lang="en-US" dirty="0">
                <a:latin typeface="Roboto Slab" panose="020B0604020202020204" charset="0"/>
                <a:ea typeface="Roboto Slab" panose="020B0604020202020204" charset="0"/>
              </a:rPr>
              <a:t>Infrastructure such as road, water and irrigation systems and electricity distribution (where they exist) can be damaged or destroyed, adding to long-term impacts. Shrinking agriculture production after the 2013 floods was estimated to have reduced Cambodia’s GDP growth by over half a percentage point.</a:t>
            </a:r>
          </a:p>
          <a:p>
            <a:pPr marL="285750" indent="-285750" fontAlgn="base">
              <a:buFont typeface="Arial" panose="020B0604020202020204" pitchFamily="34" charset="0"/>
              <a:buChar char="•"/>
            </a:pPr>
            <a:endParaRPr lang="en-US" dirty="0">
              <a:latin typeface="Roboto Slab" panose="020B0604020202020204" charset="0"/>
              <a:ea typeface="Roboto Slab" panose="020B0604020202020204" charset="0"/>
            </a:endParaRPr>
          </a:p>
          <a:p>
            <a:pPr marL="285750" indent="-285750" fontAlgn="base">
              <a:buFont typeface="Arial" panose="020B0604020202020204" pitchFamily="34" charset="0"/>
              <a:buChar char="•"/>
            </a:pPr>
            <a:r>
              <a:rPr lang="en-US" dirty="0">
                <a:latin typeface="Roboto Slab" panose="020B0604020202020204" charset="0"/>
                <a:ea typeface="Roboto Slab" panose="020B0604020202020204" charset="0"/>
              </a:rPr>
              <a:t>Flooding in 2000 affected almost 3.5 million people, including 85,000 families (387,000 people) temporarily evacuated from their homes and villages. There were 347 deaths, and total physical damage was estimated at US$150 million.</a:t>
            </a:r>
          </a:p>
          <a:p>
            <a:endParaRPr lang="en-US" dirty="0">
              <a:solidFill>
                <a:srgbClr val="00B0F0"/>
              </a:solidFill>
              <a:latin typeface="Roboto Slab" panose="020B0604020202020204" charset="0"/>
              <a:ea typeface="Roboto Slab" panose="020B0604020202020204" charset="0"/>
            </a:endParaRPr>
          </a:p>
        </p:txBody>
      </p:sp>
    </p:spTree>
    <p:extLst>
      <p:ext uri="{BB962C8B-B14F-4D97-AF65-F5344CB8AC3E}">
        <p14:creationId xmlns:p14="http://schemas.microsoft.com/office/powerpoint/2010/main" val="760611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endParaRPr b="1" i="0" dirty="0">
              <a:ln>
                <a:noFill/>
              </a:ln>
              <a:solidFill>
                <a:schemeClr val="lt1"/>
              </a:solidFill>
              <a:latin typeface="Roboto Slab"/>
            </a:endParaRP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pic>
        <p:nvPicPr>
          <p:cNvPr id="5" name="Picture 4">
            <a:extLst>
              <a:ext uri="{FF2B5EF4-FFF2-40B4-BE49-F238E27FC236}">
                <a16:creationId xmlns:a16="http://schemas.microsoft.com/office/drawing/2014/main" id="{89E06E6B-FC0F-4DF2-9DD2-EA55648122B5}"/>
              </a:ext>
            </a:extLst>
          </p:cNvPr>
          <p:cNvPicPr>
            <a:picLocks noChangeAspect="1"/>
          </p:cNvPicPr>
          <p:nvPr/>
        </p:nvPicPr>
        <p:blipFill>
          <a:blip r:embed="rId3"/>
          <a:stretch>
            <a:fillRect/>
          </a:stretch>
        </p:blipFill>
        <p:spPr>
          <a:xfrm>
            <a:off x="522208" y="342398"/>
            <a:ext cx="7392984" cy="4582482"/>
          </a:xfrm>
          <a:prstGeom prst="rect">
            <a:avLst/>
          </a:prstGeom>
        </p:spPr>
      </p:pic>
    </p:spTree>
    <p:extLst>
      <p:ext uri="{BB962C8B-B14F-4D97-AF65-F5344CB8AC3E}">
        <p14:creationId xmlns:p14="http://schemas.microsoft.com/office/powerpoint/2010/main" val="1750165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4" name="Title 3">
            <a:extLst>
              <a:ext uri="{FF2B5EF4-FFF2-40B4-BE49-F238E27FC236}">
                <a16:creationId xmlns:a16="http://schemas.microsoft.com/office/drawing/2014/main" id="{94B670EA-4BE7-4060-A0E4-014E4D859851}"/>
              </a:ext>
            </a:extLst>
          </p:cNvPr>
          <p:cNvSpPr>
            <a:spLocks noGrp="1"/>
          </p:cNvSpPr>
          <p:nvPr>
            <p:ph type="title"/>
          </p:nvPr>
        </p:nvSpPr>
        <p:spPr>
          <a:xfrm>
            <a:off x="323712" y="468827"/>
            <a:ext cx="8717802" cy="702600"/>
          </a:xfrm>
        </p:spPr>
        <p:txBody>
          <a:bodyPr/>
          <a:lstStyle/>
          <a:p>
            <a:r>
              <a:rPr lang="en-US" sz="2800" b="1" dirty="0"/>
              <a:t>Cambodian Volunteering National Review </a:t>
            </a:r>
            <a:br>
              <a:rPr lang="en-US" sz="2800" b="1" dirty="0"/>
            </a:br>
            <a:r>
              <a:rPr lang="en-US" sz="2800" b="1" dirty="0"/>
              <a:t>(VNR) on SDG 2030 Agenda </a:t>
            </a:r>
          </a:p>
        </p:txBody>
      </p:sp>
      <p:sp>
        <p:nvSpPr>
          <p:cNvPr id="391" name="Google Shape;391;p35"/>
          <p:cNvSpPr txBox="1">
            <a:spLocks noGrp="1"/>
          </p:cNvSpPr>
          <p:nvPr>
            <p:ph type="body" idx="1"/>
          </p:nvPr>
        </p:nvSpPr>
        <p:spPr>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endParaRPr lang="en-US" b="1" dirty="0">
              <a:solidFill>
                <a:schemeClr val="accent1"/>
              </a:solidFill>
              <a:highlight>
                <a:schemeClr val="lt2"/>
              </a:highlight>
              <a:latin typeface="Roboto Slab"/>
              <a:ea typeface="Roboto Slab"/>
              <a:cs typeface="Roboto Slab"/>
              <a:sym typeface="Roboto Slab"/>
            </a:endParaRPr>
          </a:p>
          <a:p>
            <a:pPr marL="0" lvl="0" indent="0" algn="ctr" rtl="0">
              <a:spcBef>
                <a:spcPts val="600"/>
              </a:spcBef>
              <a:spcAft>
                <a:spcPts val="0"/>
              </a:spcAft>
              <a:buNone/>
            </a:pPr>
            <a:endParaRPr lang="en-US" b="1" dirty="0">
              <a:solidFill>
                <a:schemeClr val="accent1"/>
              </a:solidFill>
              <a:highlight>
                <a:schemeClr val="lt2"/>
              </a:highlight>
              <a:latin typeface="Roboto Slab"/>
              <a:ea typeface="Roboto Slab"/>
              <a:cs typeface="Roboto Slab"/>
              <a:sym typeface="Roboto Slab"/>
            </a:endParaRPr>
          </a:p>
        </p:txBody>
      </p:sp>
      <p:sp>
        <p:nvSpPr>
          <p:cNvPr id="392" name="Google Shape;392;p3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Rectangle 2">
            <a:extLst>
              <a:ext uri="{FF2B5EF4-FFF2-40B4-BE49-F238E27FC236}">
                <a16:creationId xmlns:a16="http://schemas.microsoft.com/office/drawing/2014/main" id="{E1EBACA7-088E-49C7-81EF-AB936BBE48C3}"/>
              </a:ext>
            </a:extLst>
          </p:cNvPr>
          <p:cNvSpPr/>
          <p:nvPr/>
        </p:nvSpPr>
        <p:spPr>
          <a:xfrm>
            <a:off x="2116394" y="4488241"/>
            <a:ext cx="6659649" cy="523220"/>
          </a:xfrm>
          <a:prstGeom prst="rect">
            <a:avLst/>
          </a:prstGeom>
        </p:spPr>
        <p:txBody>
          <a:bodyPr wrap="square">
            <a:spAutoFit/>
          </a:bodyPr>
          <a:lstStyle/>
          <a:p>
            <a:r>
              <a:rPr lang="en-US" dirty="0">
                <a:latin typeface="Gill Sans MT" panose="020B0502020104020203" pitchFamily="34" charset="0"/>
              </a:rPr>
              <a:t>VNR process adopted an open and inclusive approach. It relied on a wide variety of quantitative and qualitative information provided from a number of stakeholder sources.</a:t>
            </a:r>
          </a:p>
        </p:txBody>
      </p:sp>
      <p:pic>
        <p:nvPicPr>
          <p:cNvPr id="5" name="Picture 4">
            <a:extLst>
              <a:ext uri="{FF2B5EF4-FFF2-40B4-BE49-F238E27FC236}">
                <a16:creationId xmlns:a16="http://schemas.microsoft.com/office/drawing/2014/main" id="{51419D3A-7738-40DE-B906-C620BC846EF4}"/>
              </a:ext>
            </a:extLst>
          </p:cNvPr>
          <p:cNvPicPr>
            <a:picLocks noChangeAspect="1"/>
          </p:cNvPicPr>
          <p:nvPr/>
        </p:nvPicPr>
        <p:blipFill>
          <a:blip r:embed="rId3"/>
          <a:stretch>
            <a:fillRect/>
          </a:stretch>
        </p:blipFill>
        <p:spPr>
          <a:xfrm>
            <a:off x="1297595" y="1218375"/>
            <a:ext cx="6548810" cy="3130291"/>
          </a:xfrm>
          <a:prstGeom prst="rect">
            <a:avLst/>
          </a:prstGeom>
        </p:spPr>
      </p:pic>
    </p:spTree>
    <p:extLst>
      <p:ext uri="{BB962C8B-B14F-4D97-AF65-F5344CB8AC3E}">
        <p14:creationId xmlns:p14="http://schemas.microsoft.com/office/powerpoint/2010/main" val="38813629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endParaRPr b="1" i="0" dirty="0">
              <a:ln>
                <a:noFill/>
              </a:ln>
              <a:solidFill>
                <a:schemeClr val="lt1"/>
              </a:solidFill>
              <a:latin typeface="Roboto Slab"/>
            </a:endParaRP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pic>
        <p:nvPicPr>
          <p:cNvPr id="2" name="Picture 1">
            <a:extLst>
              <a:ext uri="{FF2B5EF4-FFF2-40B4-BE49-F238E27FC236}">
                <a16:creationId xmlns:a16="http://schemas.microsoft.com/office/drawing/2014/main" id="{D83E1EAC-D9A0-46EB-950B-D8D43F202FE2}"/>
              </a:ext>
            </a:extLst>
          </p:cNvPr>
          <p:cNvPicPr>
            <a:picLocks noChangeAspect="1"/>
          </p:cNvPicPr>
          <p:nvPr/>
        </p:nvPicPr>
        <p:blipFill>
          <a:blip r:embed="rId3"/>
          <a:stretch>
            <a:fillRect/>
          </a:stretch>
        </p:blipFill>
        <p:spPr>
          <a:xfrm>
            <a:off x="121846" y="0"/>
            <a:ext cx="8900307" cy="5143500"/>
          </a:xfrm>
          <a:prstGeom prst="rect">
            <a:avLst/>
          </a:prstGeom>
        </p:spPr>
      </p:pic>
    </p:spTree>
    <p:extLst>
      <p:ext uri="{BB962C8B-B14F-4D97-AF65-F5344CB8AC3E}">
        <p14:creationId xmlns:p14="http://schemas.microsoft.com/office/powerpoint/2010/main" val="28649788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7" name="Google Shape;507;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516" name="Google Shape;516;p42"/>
          <p:cNvSpPr/>
          <p:nvPr/>
        </p:nvSpPr>
        <p:spPr>
          <a:xfrm>
            <a:off x="3854926" y="1861577"/>
            <a:ext cx="329187" cy="451466"/>
          </a:xfrm>
          <a:prstGeom prst="rect">
            <a:avLst/>
          </a:prstGeom>
        </p:spPr>
        <p:txBody>
          <a:bodyPr>
            <a:prstTxWarp prst="textPlain">
              <a:avLst/>
            </a:prstTxWarp>
          </a:bodyPr>
          <a:lstStyle/>
          <a:p>
            <a:pPr lvl="0" algn="ctr"/>
            <a:r>
              <a:rPr b="1" i="0">
                <a:ln>
                  <a:noFill/>
                </a:ln>
                <a:solidFill>
                  <a:schemeClr val="lt1"/>
                </a:solidFill>
                <a:latin typeface="Roboto Slab"/>
              </a:rPr>
              <a:t>S</a:t>
            </a:r>
          </a:p>
        </p:txBody>
      </p:sp>
      <p:sp>
        <p:nvSpPr>
          <p:cNvPr id="517" name="Google Shape;517;p42"/>
          <p:cNvSpPr/>
          <p:nvPr/>
        </p:nvSpPr>
        <p:spPr>
          <a:xfrm>
            <a:off x="4844894" y="1869297"/>
            <a:ext cx="643552" cy="439114"/>
          </a:xfrm>
          <a:prstGeom prst="rect">
            <a:avLst/>
          </a:prstGeom>
        </p:spPr>
        <p:txBody>
          <a:bodyPr>
            <a:prstTxWarp prst="textPlain">
              <a:avLst/>
            </a:prstTxWarp>
          </a:bodyPr>
          <a:lstStyle/>
          <a:p>
            <a:pPr lvl="0" algn="ctr"/>
            <a:endParaRPr b="1" i="0" dirty="0">
              <a:ln>
                <a:noFill/>
              </a:ln>
              <a:solidFill>
                <a:schemeClr val="lt1"/>
              </a:solidFill>
              <a:latin typeface="Roboto Slab"/>
            </a:endParaRPr>
          </a:p>
        </p:txBody>
      </p:sp>
      <p:sp>
        <p:nvSpPr>
          <p:cNvPr id="518" name="Google Shape;518;p42"/>
          <p:cNvSpPr/>
          <p:nvPr/>
        </p:nvSpPr>
        <p:spPr>
          <a:xfrm>
            <a:off x="3820340" y="2942299"/>
            <a:ext cx="398360" cy="451466"/>
          </a:xfrm>
          <a:prstGeom prst="rect">
            <a:avLst/>
          </a:prstGeom>
        </p:spPr>
        <p:txBody>
          <a:bodyPr>
            <a:prstTxWarp prst="textPlain">
              <a:avLst/>
            </a:prstTxWarp>
          </a:bodyPr>
          <a:lstStyle/>
          <a:p>
            <a:pPr lvl="0" algn="ctr"/>
            <a:r>
              <a:rPr b="1" i="0">
                <a:ln>
                  <a:noFill/>
                </a:ln>
                <a:solidFill>
                  <a:schemeClr val="lt1"/>
                </a:solidFill>
                <a:latin typeface="Roboto Slab"/>
              </a:rPr>
              <a:t>O</a:t>
            </a:r>
          </a:p>
        </p:txBody>
      </p:sp>
      <p:sp>
        <p:nvSpPr>
          <p:cNvPr id="519" name="Google Shape;519;p42"/>
          <p:cNvSpPr/>
          <p:nvPr/>
        </p:nvSpPr>
        <p:spPr>
          <a:xfrm>
            <a:off x="4959152" y="2950018"/>
            <a:ext cx="391566" cy="439114"/>
          </a:xfrm>
          <a:prstGeom prst="rect">
            <a:avLst/>
          </a:prstGeom>
        </p:spPr>
        <p:txBody>
          <a:bodyPr>
            <a:prstTxWarp prst="textPlain">
              <a:avLst/>
            </a:prstTxWarp>
          </a:bodyPr>
          <a:lstStyle/>
          <a:p>
            <a:pPr lvl="0" algn="ctr"/>
            <a:r>
              <a:rPr b="1" i="0">
                <a:ln>
                  <a:noFill/>
                </a:ln>
                <a:solidFill>
                  <a:schemeClr val="lt1"/>
                </a:solidFill>
                <a:latin typeface="Roboto Slab"/>
              </a:rPr>
              <a:t>T</a:t>
            </a:r>
          </a:p>
        </p:txBody>
      </p:sp>
      <p:pic>
        <p:nvPicPr>
          <p:cNvPr id="3" name="Picture 2">
            <a:extLst>
              <a:ext uri="{FF2B5EF4-FFF2-40B4-BE49-F238E27FC236}">
                <a16:creationId xmlns:a16="http://schemas.microsoft.com/office/drawing/2014/main" id="{5AF9B096-2ECE-49A4-91D4-8FB1CF18DD92}"/>
              </a:ext>
            </a:extLst>
          </p:cNvPr>
          <p:cNvPicPr>
            <a:picLocks noChangeAspect="1"/>
          </p:cNvPicPr>
          <p:nvPr/>
        </p:nvPicPr>
        <p:blipFill>
          <a:blip r:embed="rId3"/>
          <a:stretch>
            <a:fillRect/>
          </a:stretch>
        </p:blipFill>
        <p:spPr>
          <a:xfrm>
            <a:off x="203921" y="0"/>
            <a:ext cx="8736157" cy="5143500"/>
          </a:xfrm>
          <a:prstGeom prst="rect">
            <a:avLst/>
          </a:prstGeom>
        </p:spPr>
      </p:pic>
    </p:spTree>
    <p:extLst>
      <p:ext uri="{BB962C8B-B14F-4D97-AF65-F5344CB8AC3E}">
        <p14:creationId xmlns:p14="http://schemas.microsoft.com/office/powerpoint/2010/main" val="3839370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9337" y="187390"/>
            <a:ext cx="6583171" cy="1159800"/>
          </a:xfrm>
        </p:spPr>
        <p:txBody>
          <a:bodyPr/>
          <a:lstStyle/>
          <a:p>
            <a:r>
              <a:rPr lang="en-GB" dirty="0"/>
              <a:t>Flooding in Cambodia</a:t>
            </a:r>
          </a:p>
        </p:txBody>
      </p:sp>
      <p:sp>
        <p:nvSpPr>
          <p:cNvPr id="4" name="Rectangle 3"/>
          <p:cNvSpPr/>
          <p:nvPr/>
        </p:nvSpPr>
        <p:spPr>
          <a:xfrm>
            <a:off x="743414" y="1347190"/>
            <a:ext cx="7878071" cy="3539430"/>
          </a:xfrm>
          <a:prstGeom prst="rect">
            <a:avLst/>
          </a:prstGeom>
        </p:spPr>
        <p:txBody>
          <a:bodyPr wrap="square">
            <a:spAutoFit/>
          </a:bodyPr>
          <a:lstStyle/>
          <a:p>
            <a:pPr marL="285750" indent="-285750" fontAlgn="base">
              <a:buFont typeface="Arial" panose="020B0604020202020204" pitchFamily="34" charset="0"/>
              <a:buChar char="•"/>
            </a:pPr>
            <a:r>
              <a:rPr lang="en-US" dirty="0">
                <a:latin typeface="Roboto Slab" panose="020B0604020202020204" charset="0"/>
                <a:ea typeface="Roboto Slab" panose="020B0604020202020204" charset="0"/>
              </a:rPr>
              <a:t>The National Committee for Disaster Management (NCDM) estimated that flooding in 2013 caused more than $355 million in damage across agriculture, infrastructure and people’s homes. NCDM reported that the floods affected 377,354 households and 1.8 million individuals living in 20 provinces. The floods killed 168 people, the majority of whom were children.</a:t>
            </a:r>
          </a:p>
          <a:p>
            <a:pPr marL="285750" indent="-285750" fontAlgn="base">
              <a:buFont typeface="Arial" panose="020B0604020202020204" pitchFamily="34" charset="0"/>
              <a:buChar char="•"/>
            </a:pPr>
            <a:endParaRPr lang="en-US" dirty="0">
              <a:latin typeface="Roboto Slab" panose="020B0604020202020204" charset="0"/>
              <a:ea typeface="Roboto Slab" panose="020B0604020202020204" charset="0"/>
            </a:endParaRPr>
          </a:p>
          <a:p>
            <a:pPr marL="285750" indent="-285750" fontAlgn="base">
              <a:buFont typeface="Arial" panose="020B0604020202020204" pitchFamily="34" charset="0"/>
              <a:buChar char="•"/>
            </a:pPr>
            <a:r>
              <a:rPr lang="en-US" dirty="0">
                <a:latin typeface="Roboto Slab" panose="020B0604020202020204" charset="0"/>
                <a:ea typeface="Roboto Slab" panose="020B0604020202020204" charset="0"/>
              </a:rPr>
              <a:t>In the worst flooding cases, public services such as education and health care delivery cannot function properly.</a:t>
            </a:r>
            <a:r>
              <a:rPr lang="en-US" baseline="30000" dirty="0">
                <a:latin typeface="Roboto Slab" panose="020B0604020202020204" charset="0"/>
                <a:ea typeface="Roboto Slab" panose="020B0604020202020204" charset="0"/>
              </a:rPr>
              <a:t> </a:t>
            </a:r>
            <a:r>
              <a:rPr lang="en-US" dirty="0">
                <a:latin typeface="Roboto Slab" panose="020B0604020202020204" charset="0"/>
                <a:ea typeface="Roboto Slab" panose="020B0604020202020204" charset="0"/>
              </a:rPr>
              <a:t>Infrastructure such as road, water and irrigation systems and electricity distribution (where they exist) can be damaged or destroyed, adding to long-term impacts. Shrinking agriculture production after the 2013 floods was estimated to have reduced Cambodia’s GDP growth by over half a percentage point.</a:t>
            </a:r>
          </a:p>
          <a:p>
            <a:pPr marL="285750" indent="-285750" fontAlgn="base">
              <a:buFont typeface="Arial" panose="020B0604020202020204" pitchFamily="34" charset="0"/>
              <a:buChar char="•"/>
            </a:pPr>
            <a:endParaRPr lang="en-US" dirty="0">
              <a:latin typeface="Roboto Slab" panose="020B0604020202020204" charset="0"/>
              <a:ea typeface="Roboto Slab" panose="020B0604020202020204" charset="0"/>
            </a:endParaRPr>
          </a:p>
          <a:p>
            <a:pPr marL="285750" indent="-285750" fontAlgn="base">
              <a:buFont typeface="Arial" panose="020B0604020202020204" pitchFamily="34" charset="0"/>
              <a:buChar char="•"/>
            </a:pPr>
            <a:r>
              <a:rPr lang="en-US" dirty="0">
                <a:latin typeface="Roboto Slab" panose="020B0604020202020204" charset="0"/>
                <a:ea typeface="Roboto Slab" panose="020B0604020202020204" charset="0"/>
              </a:rPr>
              <a:t>Flooding in 2000 affected almost 3.5 million people, including 85,000 families (387,000 people) temporarily evacuated from their homes and villages. There were 347 deaths, and total physical damage was estimated at US$150 million.</a:t>
            </a:r>
          </a:p>
          <a:p>
            <a:endParaRPr lang="en-US" dirty="0">
              <a:solidFill>
                <a:srgbClr val="00B0F0"/>
              </a:solidFill>
              <a:latin typeface="Roboto Slab" panose="020B0604020202020204" charset="0"/>
              <a:ea typeface="Roboto Slab" panose="020B0604020202020204" charset="0"/>
            </a:endParaRPr>
          </a:p>
        </p:txBody>
      </p:sp>
    </p:spTree>
    <p:extLst>
      <p:ext uri="{BB962C8B-B14F-4D97-AF65-F5344CB8AC3E}">
        <p14:creationId xmlns:p14="http://schemas.microsoft.com/office/powerpoint/2010/main" val="3270542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p>
          <a:p>
            <a:pPr lvl="0">
              <a:lnSpc>
                <a:spcPct val="150000"/>
              </a:lnSpc>
              <a:spcBef>
                <a:spcPts val="600"/>
              </a:spcBef>
              <a:buSzPts val="2400"/>
            </a:pPr>
            <a:r>
              <a:rPr lang="en-US" sz="2800" dirty="0">
                <a:solidFill>
                  <a:srgbClr val="FF0000"/>
                </a:solidFill>
                <a:latin typeface="Roboto Slab" panose="020B0604020202020204" charset="0"/>
                <a:ea typeface="Roboto Slab" panose="020B0604020202020204" charset="0"/>
              </a:rPr>
              <a:t>Geospatial Big Data and SDGs</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extLst>
      <p:ext uri="{BB962C8B-B14F-4D97-AF65-F5344CB8AC3E}">
        <p14:creationId xmlns:p14="http://schemas.microsoft.com/office/powerpoint/2010/main" val="1517793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2.</a:t>
            </a:r>
          </a:p>
          <a:p>
            <a:pPr lvl="0">
              <a:lnSpc>
                <a:spcPct val="150000"/>
              </a:lnSpc>
              <a:spcBef>
                <a:spcPts val="600"/>
              </a:spcBef>
              <a:buSzPts val="2400"/>
            </a:pPr>
            <a:r>
              <a:rPr lang="en-US" sz="2800" dirty="0">
                <a:solidFill>
                  <a:srgbClr val="FF0000"/>
                </a:solidFill>
                <a:latin typeface="Roboto Slab" panose="020B0604020202020204" charset="0"/>
                <a:ea typeface="Roboto Slab" panose="020B0604020202020204" charset="0"/>
              </a:rPr>
              <a:t>SDGS and Interlinkage</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Tree>
    <p:extLst>
      <p:ext uri="{BB962C8B-B14F-4D97-AF65-F5344CB8AC3E}">
        <p14:creationId xmlns:p14="http://schemas.microsoft.com/office/powerpoint/2010/main" val="26853016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147B4-FE26-48A6-9603-5094624213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
        <p:nvSpPr>
          <p:cNvPr id="6" name="Rectangle 5">
            <a:extLst>
              <a:ext uri="{FF2B5EF4-FFF2-40B4-BE49-F238E27FC236}">
                <a16:creationId xmlns:a16="http://schemas.microsoft.com/office/drawing/2014/main" id="{E7E19DFD-7F6A-45E3-BB5B-27772C346194}"/>
              </a:ext>
            </a:extLst>
          </p:cNvPr>
          <p:cNvSpPr/>
          <p:nvPr/>
        </p:nvSpPr>
        <p:spPr>
          <a:xfrm>
            <a:off x="986400" y="873515"/>
            <a:ext cx="7869600" cy="3754874"/>
          </a:xfrm>
          <a:prstGeom prst="rect">
            <a:avLst/>
          </a:prstGeom>
        </p:spPr>
        <p:txBody>
          <a:bodyPr wrap="square">
            <a:spAutoFit/>
          </a:bodyPr>
          <a:lstStyle/>
          <a:p>
            <a:r>
              <a:rPr lang="en-US" dirty="0">
                <a:latin typeface="Times New Roman" panose="02020603050405020304" pitchFamily="18" charset="0"/>
              </a:rPr>
              <a:t>Resource persons:</a:t>
            </a:r>
          </a:p>
          <a:p>
            <a:r>
              <a:rPr lang="en-US" dirty="0">
                <a:latin typeface="Times New Roman" panose="02020603050405020304" pitchFamily="18" charset="0"/>
              </a:rPr>
              <a:t>Dr. Xin Zhou, Research Leader, Integrated Sustainability Centre, Institute for Global Environmental Strategies (IGES)</a:t>
            </a:r>
          </a:p>
          <a:p>
            <a:r>
              <a:rPr lang="en-US" dirty="0">
                <a:latin typeface="Times New Roman" panose="02020603050405020304" pitchFamily="18" charset="0"/>
              </a:rPr>
              <a:t>Dr. Mustafa Moinuddin, Deputy Director, Integrated Sustainability Centre, Institute for Global Environmental Strategies (IGES)</a:t>
            </a:r>
          </a:p>
          <a:p>
            <a:endParaRPr lang="en-US" dirty="0">
              <a:latin typeface="Times New Roman" panose="02020603050405020304" pitchFamily="18" charset="0"/>
            </a:endParaRPr>
          </a:p>
          <a:p>
            <a:r>
              <a:rPr lang="en-US" dirty="0">
                <a:latin typeface="Times New Roman" panose="02020603050405020304" pitchFamily="18" charset="0"/>
              </a:rPr>
              <a:t>Opening: (5 minutes) Introduction of this seminar and the resource persons</a:t>
            </a:r>
          </a:p>
          <a:p>
            <a:r>
              <a:rPr lang="en-US" dirty="0">
                <a:latin typeface="Times New Roman" panose="02020603050405020304" pitchFamily="18" charset="0"/>
              </a:rPr>
              <a:t>Part One: (80 minutes) SDGs interlinkages: Methodology and analysis</a:t>
            </a:r>
          </a:p>
          <a:p>
            <a:r>
              <a:rPr lang="en-US" dirty="0">
                <a:latin typeface="Times New Roman" panose="02020603050405020304" pitchFamily="18" charset="0"/>
              </a:rPr>
              <a:t>- Importance of integrated SDG planning and the existing practices at the national level</a:t>
            </a:r>
          </a:p>
          <a:p>
            <a:r>
              <a:rPr lang="en-US" dirty="0">
                <a:latin typeface="Times New Roman" panose="02020603050405020304" pitchFamily="18" charset="0"/>
              </a:rPr>
              <a:t>- Existing tools on SDG interlinkages</a:t>
            </a:r>
          </a:p>
          <a:p>
            <a:r>
              <a:rPr lang="en-US" dirty="0">
                <a:latin typeface="Times New Roman" panose="02020603050405020304" pitchFamily="18" charset="0"/>
              </a:rPr>
              <a:t>- IGES SDG Interlinkages </a:t>
            </a:r>
            <a:r>
              <a:rPr lang="en-US" dirty="0" err="1">
                <a:latin typeface="Times New Roman" panose="02020603050405020304" pitchFamily="18" charset="0"/>
              </a:rPr>
              <a:t>Aanalysis</a:t>
            </a:r>
            <a:r>
              <a:rPr lang="en-US" dirty="0">
                <a:latin typeface="Times New Roman" panose="02020603050405020304" pitchFamily="18" charset="0"/>
              </a:rPr>
              <a:t> &amp; </a:t>
            </a:r>
            <a:r>
              <a:rPr lang="en-US" dirty="0" err="1">
                <a:latin typeface="Times New Roman" panose="02020603050405020304" pitchFamily="18" charset="0"/>
              </a:rPr>
              <a:t>Visualisation</a:t>
            </a:r>
            <a:r>
              <a:rPr lang="en-US" dirty="0">
                <a:latin typeface="Times New Roman" panose="02020603050405020304" pitchFamily="18" charset="0"/>
              </a:rPr>
              <a:t> Tool</a:t>
            </a:r>
          </a:p>
          <a:p>
            <a:r>
              <a:rPr lang="en-US" dirty="0">
                <a:latin typeface="Times New Roman" panose="02020603050405020304" pitchFamily="18" charset="0"/>
              </a:rPr>
              <a:t>o An overview of the Tool and its methodology</a:t>
            </a:r>
          </a:p>
          <a:p>
            <a:r>
              <a:rPr lang="en-US" dirty="0">
                <a:latin typeface="Times New Roman" panose="02020603050405020304" pitchFamily="18" charset="0"/>
              </a:rPr>
              <a:t>o A demo on the function of the Tool and how to use</a:t>
            </a:r>
          </a:p>
          <a:p>
            <a:r>
              <a:rPr lang="en-US" dirty="0">
                <a:latin typeface="Times New Roman" panose="02020603050405020304" pitchFamily="18" charset="0"/>
              </a:rPr>
              <a:t>o An example: SDG interlinkages at the river basin scale</a:t>
            </a:r>
          </a:p>
          <a:p>
            <a:r>
              <a:rPr lang="en-US" dirty="0">
                <a:latin typeface="Times New Roman" panose="02020603050405020304" pitchFamily="18" charset="0"/>
              </a:rPr>
              <a:t>- Knowledge gap in understanding the SDG interlinkages: Identification of SDG interlinkages from a large quantity of literature using Natural Language Processing techniques</a:t>
            </a:r>
          </a:p>
          <a:p>
            <a:r>
              <a:rPr lang="en-US" dirty="0">
                <a:latin typeface="Times New Roman" panose="02020603050405020304" pitchFamily="18" charset="0"/>
              </a:rPr>
              <a:t>- Data gaps for measuring environment-related SDGs and big data</a:t>
            </a:r>
          </a:p>
        </p:txBody>
      </p:sp>
    </p:spTree>
    <p:extLst>
      <p:ext uri="{BB962C8B-B14F-4D97-AF65-F5344CB8AC3E}">
        <p14:creationId xmlns:p14="http://schemas.microsoft.com/office/powerpoint/2010/main" val="3418438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147B4-FE26-48A6-9603-5094624213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
        <p:nvSpPr>
          <p:cNvPr id="6" name="Rectangle 5">
            <a:extLst>
              <a:ext uri="{FF2B5EF4-FFF2-40B4-BE49-F238E27FC236}">
                <a16:creationId xmlns:a16="http://schemas.microsoft.com/office/drawing/2014/main" id="{E7E19DFD-7F6A-45E3-BB5B-27772C346194}"/>
              </a:ext>
            </a:extLst>
          </p:cNvPr>
          <p:cNvSpPr/>
          <p:nvPr/>
        </p:nvSpPr>
        <p:spPr>
          <a:xfrm>
            <a:off x="986400" y="838803"/>
            <a:ext cx="7315200" cy="3323987"/>
          </a:xfrm>
          <a:prstGeom prst="rect">
            <a:avLst/>
          </a:prstGeom>
        </p:spPr>
        <p:txBody>
          <a:bodyPr wrap="square">
            <a:spAutoFit/>
          </a:bodyPr>
          <a:lstStyle/>
          <a:p>
            <a:r>
              <a:rPr lang="en-US" dirty="0">
                <a:latin typeface="Times New Roman" panose="02020603050405020304" pitchFamily="18" charset="0"/>
              </a:rPr>
              <a:t>- Some simple questions related to an integrated approach for climate policy-making will be shared with the participants to receive their views. Participants will fill out the online survey and submit back to the resource persons/</a:t>
            </a:r>
            <a:r>
              <a:rPr lang="en-US" dirty="0" err="1">
                <a:latin typeface="Times New Roman" panose="02020603050405020304" pitchFamily="18" charset="0"/>
              </a:rPr>
              <a:t>organiser</a:t>
            </a:r>
            <a:r>
              <a:rPr lang="en-US" dirty="0">
                <a:latin typeface="Times New Roman" panose="02020603050405020304" pitchFamily="18" charset="0"/>
              </a:rPr>
              <a:t> before the break. The questions and various views will be discussed further during the open discussion session. The collective opinions and discussion results will be </a:t>
            </a:r>
            <a:r>
              <a:rPr lang="en-US" dirty="0" err="1">
                <a:latin typeface="Times New Roman" panose="02020603050405020304" pitchFamily="18" charset="0"/>
              </a:rPr>
              <a:t>summarised</a:t>
            </a:r>
            <a:r>
              <a:rPr lang="en-US" dirty="0">
                <a:latin typeface="Times New Roman" panose="02020603050405020304" pitchFamily="18" charset="0"/>
              </a:rPr>
              <a:t> and put into an SDG interlinkages framework with a </a:t>
            </a:r>
            <a:r>
              <a:rPr lang="en-US" dirty="0" err="1">
                <a:latin typeface="Times New Roman" panose="02020603050405020304" pitchFamily="18" charset="0"/>
              </a:rPr>
              <a:t>visualisation</a:t>
            </a:r>
            <a:r>
              <a:rPr lang="en-US" dirty="0">
                <a:latin typeface="Times New Roman" panose="02020603050405020304" pitchFamily="18" charset="0"/>
              </a:rPr>
              <a:t> graph after the seminar, which will be shared with the participants through the </a:t>
            </a:r>
            <a:r>
              <a:rPr lang="en-US" dirty="0" err="1">
                <a:latin typeface="Times New Roman" panose="02020603050405020304" pitchFamily="18" charset="0"/>
              </a:rPr>
              <a:t>organiser</a:t>
            </a:r>
            <a:r>
              <a:rPr lang="en-US" dirty="0">
                <a:latin typeface="Times New Roman" panose="02020603050405020304" pitchFamily="18" charset="0"/>
              </a:rPr>
              <a:t>.</a:t>
            </a:r>
          </a:p>
          <a:p>
            <a:r>
              <a:rPr lang="en-US" dirty="0">
                <a:latin typeface="Times New Roman" panose="02020603050405020304" pitchFamily="18" charset="0"/>
              </a:rPr>
              <a:t>Break (10 minutes)</a:t>
            </a:r>
          </a:p>
          <a:p>
            <a:r>
              <a:rPr lang="en-US" dirty="0">
                <a:latin typeface="Times New Roman" panose="02020603050405020304" pitchFamily="18" charset="0"/>
              </a:rPr>
              <a:t>Part Two: (60 minutes) Applications of SDGs interlinkages and case studies</a:t>
            </a:r>
          </a:p>
          <a:p>
            <a:r>
              <a:rPr lang="en-US" dirty="0">
                <a:latin typeface="Times New Roman" panose="02020603050405020304" pitchFamily="18" charset="0"/>
              </a:rPr>
              <a:t>- Integrated priority setting for SDGs planning and implementation: A practical case study in Bangladesh</a:t>
            </a:r>
          </a:p>
          <a:p>
            <a:r>
              <a:rPr lang="en-US" dirty="0">
                <a:latin typeface="Times New Roman" panose="02020603050405020304" pitchFamily="18" charset="0"/>
              </a:rPr>
              <a:t>- Integration of climate actions and SDGs at the sub-national scale: Results from stakeholders consultation in West Java</a:t>
            </a:r>
          </a:p>
          <a:p>
            <a:r>
              <a:rPr lang="en-US" dirty="0">
                <a:latin typeface="Times New Roman" panose="02020603050405020304" pitchFamily="18" charset="0"/>
              </a:rPr>
              <a:t>Q&amp;A (10 minutes)</a:t>
            </a:r>
          </a:p>
          <a:p>
            <a:r>
              <a:rPr lang="en-US" dirty="0">
                <a:latin typeface="Times New Roman" panose="02020603050405020304" pitchFamily="18" charset="0"/>
              </a:rPr>
              <a:t>Part 3: (45 minutes) Open discussions</a:t>
            </a:r>
          </a:p>
          <a:p>
            <a:r>
              <a:rPr lang="en-US" dirty="0">
                <a:latin typeface="Times New Roman" panose="02020603050405020304" pitchFamily="18" charset="0"/>
              </a:rPr>
              <a:t>- Open floor discussions moderated by the resource persons based on the survey results</a:t>
            </a:r>
          </a:p>
        </p:txBody>
      </p:sp>
    </p:spTree>
    <p:extLst>
      <p:ext uri="{BB962C8B-B14F-4D97-AF65-F5344CB8AC3E}">
        <p14:creationId xmlns:p14="http://schemas.microsoft.com/office/powerpoint/2010/main" val="19329514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5.</a:t>
            </a:r>
            <a:br>
              <a:rPr lang="en" sz="6000" dirty="0">
                <a:solidFill>
                  <a:schemeClr val="accent4"/>
                </a:solidFill>
              </a:rPr>
            </a:br>
            <a:r>
              <a:rPr lang="en-US" sz="2800" dirty="0">
                <a:solidFill>
                  <a:srgbClr val="FF0000"/>
                </a:solidFill>
                <a:latin typeface="Roboto Slab" panose="020B0604020202020204" charset="0"/>
                <a:ea typeface="Roboto Slab" panose="020B0604020202020204" charset="0"/>
              </a:rPr>
              <a:t>Deep Learning and Big Data</a:t>
            </a:r>
            <a:endParaRPr lang="en" sz="6000" dirty="0">
              <a:solidFill>
                <a:schemeClr val="accent4"/>
              </a:solidFill>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Tree>
    <p:extLst>
      <p:ext uri="{BB962C8B-B14F-4D97-AF65-F5344CB8AC3E}">
        <p14:creationId xmlns:p14="http://schemas.microsoft.com/office/powerpoint/2010/main" val="40424335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16"/>
        <p:cNvGrpSpPr/>
        <p:nvPr/>
      </p:nvGrpSpPr>
      <p:grpSpPr>
        <a:xfrm>
          <a:off x="0" y="0"/>
          <a:ext cx="0" cy="0"/>
          <a:chOff x="0" y="0"/>
          <a:chExt cx="0" cy="0"/>
        </a:xfrm>
      </p:grpSpPr>
      <p:sp>
        <p:nvSpPr>
          <p:cNvPr id="117" name="Google Shape;117;p18"/>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ctrTitle" idx="4294967295"/>
          </p:nvPr>
        </p:nvSpPr>
        <p:spPr>
          <a:xfrm>
            <a:off x="533400" y="1252131"/>
            <a:ext cx="4779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000" b="1"/>
              <a:t>Big concept</a:t>
            </a:r>
            <a:endParaRPr sz="6000" b="1"/>
          </a:p>
        </p:txBody>
      </p:sp>
      <p:sp>
        <p:nvSpPr>
          <p:cNvPr id="119" name="Google Shape;119;p18"/>
          <p:cNvSpPr txBox="1">
            <a:spLocks noGrp="1"/>
          </p:cNvSpPr>
          <p:nvPr>
            <p:ph type="subTitle" idx="4294967295"/>
          </p:nvPr>
        </p:nvSpPr>
        <p:spPr>
          <a:xfrm>
            <a:off x="533400" y="2394538"/>
            <a:ext cx="4779600" cy="7848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
              <a:t>Bring the attention of your audience over a key concept using icons or illustrations</a:t>
            </a:r>
            <a:endParaRPr/>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8"/>
          <p:cNvGrpSpPr/>
          <p:nvPr/>
        </p:nvGrpSpPr>
        <p:grpSpPr>
          <a:xfrm>
            <a:off x="6224310" y="1351742"/>
            <a:ext cx="878284" cy="816182"/>
            <a:chOff x="5972700" y="2330200"/>
            <a:chExt cx="411625" cy="387275"/>
          </a:xfrm>
        </p:grpSpPr>
        <p:sp>
          <p:nvSpPr>
            <p:cNvPr id="125" name="Google Shape;125;p1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26" name="Google Shape;126;p1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33" name="Google Shape;133;p1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split your content</a:t>
            </a:r>
            <a:endParaRPr/>
          </a:p>
        </p:txBody>
      </p:sp>
      <p:sp>
        <p:nvSpPr>
          <p:cNvPr id="134" name="Google Shape;134;p19"/>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4" name="Title 3">
            <a:extLst>
              <a:ext uri="{FF2B5EF4-FFF2-40B4-BE49-F238E27FC236}">
                <a16:creationId xmlns:a16="http://schemas.microsoft.com/office/drawing/2014/main" id="{94B670EA-4BE7-4060-A0E4-014E4D859851}"/>
              </a:ext>
            </a:extLst>
          </p:cNvPr>
          <p:cNvSpPr>
            <a:spLocks noGrp="1"/>
          </p:cNvSpPr>
          <p:nvPr>
            <p:ph type="title"/>
          </p:nvPr>
        </p:nvSpPr>
        <p:spPr>
          <a:xfrm>
            <a:off x="235282" y="191869"/>
            <a:ext cx="7571700" cy="702600"/>
          </a:xfrm>
        </p:spPr>
        <p:txBody>
          <a:bodyPr/>
          <a:lstStyle/>
          <a:p>
            <a:r>
              <a:rPr lang="en-US" sz="2800" b="1" dirty="0"/>
              <a:t>Cambodian SDG and Targets</a:t>
            </a:r>
          </a:p>
        </p:txBody>
      </p:sp>
      <p:sp>
        <p:nvSpPr>
          <p:cNvPr id="391" name="Google Shape;391;p35"/>
          <p:cNvSpPr txBox="1">
            <a:spLocks noGrp="1"/>
          </p:cNvSpPr>
          <p:nvPr>
            <p:ph type="body" idx="1"/>
          </p:nvPr>
        </p:nvSpPr>
        <p:spPr>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endParaRPr lang="en-US" b="1" dirty="0">
              <a:solidFill>
                <a:schemeClr val="accent1"/>
              </a:solidFill>
              <a:highlight>
                <a:schemeClr val="lt2"/>
              </a:highlight>
              <a:latin typeface="Roboto Slab"/>
              <a:ea typeface="Roboto Slab"/>
              <a:cs typeface="Roboto Slab"/>
              <a:sym typeface="Roboto Slab"/>
            </a:endParaRPr>
          </a:p>
          <a:p>
            <a:pPr marL="0" lvl="0" indent="0" algn="ctr" rtl="0">
              <a:spcBef>
                <a:spcPts val="600"/>
              </a:spcBef>
              <a:spcAft>
                <a:spcPts val="0"/>
              </a:spcAft>
              <a:buNone/>
            </a:pPr>
            <a:endParaRPr lang="en-US" b="1" dirty="0">
              <a:solidFill>
                <a:schemeClr val="accent1"/>
              </a:solidFill>
              <a:highlight>
                <a:schemeClr val="lt2"/>
              </a:highlight>
              <a:latin typeface="Roboto Slab"/>
              <a:ea typeface="Roboto Slab"/>
              <a:cs typeface="Roboto Slab"/>
              <a:sym typeface="Roboto Slab"/>
            </a:endParaRPr>
          </a:p>
        </p:txBody>
      </p:sp>
      <p:sp>
        <p:nvSpPr>
          <p:cNvPr id="392" name="Google Shape;392;p3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5" name="Rectangle 4">
            <a:extLst>
              <a:ext uri="{FF2B5EF4-FFF2-40B4-BE49-F238E27FC236}">
                <a16:creationId xmlns:a16="http://schemas.microsoft.com/office/drawing/2014/main" id="{D43FD5A2-8F26-40BA-99A1-C03481D62C6D}"/>
              </a:ext>
            </a:extLst>
          </p:cNvPr>
          <p:cNvSpPr/>
          <p:nvPr/>
        </p:nvSpPr>
        <p:spPr>
          <a:xfrm>
            <a:off x="2379576" y="4461172"/>
            <a:ext cx="6118384" cy="523220"/>
          </a:xfrm>
          <a:prstGeom prst="rect">
            <a:avLst/>
          </a:prstGeom>
        </p:spPr>
        <p:txBody>
          <a:bodyPr wrap="square">
            <a:spAutoFit/>
          </a:bodyPr>
          <a:lstStyle/>
          <a:p>
            <a:r>
              <a:rPr lang="en-US" dirty="0">
                <a:latin typeface="Gill Sans MT" panose="020B0502020104020203" pitchFamily="34" charset="0"/>
                <a:ea typeface="DengXian" panose="02010600030101010101" pitchFamily="2" charset="-122"/>
                <a:cs typeface="Arial" panose="020B0604020202020204" pitchFamily="34" charset="0"/>
              </a:rPr>
              <a:t>Cambodia SDG 2 (CSDG 2) and SDG 3 (CSDG 3) are standalone goals on health, and zero hunger which are still in major challenges for achieving the 2030 Agenda. </a:t>
            </a:r>
            <a:endParaRPr lang="en-US" dirty="0"/>
          </a:p>
        </p:txBody>
      </p:sp>
      <p:pic>
        <p:nvPicPr>
          <p:cNvPr id="8" name="Picture 7">
            <a:extLst>
              <a:ext uri="{FF2B5EF4-FFF2-40B4-BE49-F238E27FC236}">
                <a16:creationId xmlns:a16="http://schemas.microsoft.com/office/drawing/2014/main" id="{67B9F4C3-7549-4B15-9A7C-88EC01F3BCDA}"/>
              </a:ext>
            </a:extLst>
          </p:cNvPr>
          <p:cNvPicPr/>
          <p:nvPr/>
        </p:nvPicPr>
        <p:blipFill>
          <a:blip r:embed="rId3">
            <a:extLst>
              <a:ext uri="{28A0092B-C50C-407E-A947-70E740481C1C}">
                <a14:useLocalDpi xmlns:a14="http://schemas.microsoft.com/office/drawing/2010/main" val="0"/>
              </a:ext>
            </a:extLst>
          </a:blip>
          <a:stretch>
            <a:fillRect/>
          </a:stretch>
        </p:blipFill>
        <p:spPr>
          <a:xfrm>
            <a:off x="2317023" y="894469"/>
            <a:ext cx="4686935" cy="3314700"/>
          </a:xfrm>
          <a:prstGeom prst="rect">
            <a:avLst/>
          </a:prstGeom>
        </p:spPr>
      </p:pic>
      <p:sp>
        <p:nvSpPr>
          <p:cNvPr id="10" name="Rectangle 9">
            <a:extLst>
              <a:ext uri="{FF2B5EF4-FFF2-40B4-BE49-F238E27FC236}">
                <a16:creationId xmlns:a16="http://schemas.microsoft.com/office/drawing/2014/main" id="{2CAA7C03-B0E7-4770-91A6-9545C0E273B7}"/>
              </a:ext>
            </a:extLst>
          </p:cNvPr>
          <p:cNvSpPr/>
          <p:nvPr/>
        </p:nvSpPr>
        <p:spPr>
          <a:xfrm>
            <a:off x="6091832" y="704894"/>
            <a:ext cx="1458595" cy="892175"/>
          </a:xfrm>
          <a:prstGeom prst="rect">
            <a:avLst/>
          </a:prstGeom>
        </p:spPr>
        <p:txBody>
          <a:bodyPr wrap="square">
            <a:spAutoFit/>
          </a:bodyPr>
          <a:lstStyle/>
          <a:p>
            <a:pPr marL="0" marR="0">
              <a:lnSpc>
                <a:spcPct val="107000"/>
              </a:lnSpc>
              <a:spcBef>
                <a:spcPts val="0"/>
              </a:spcBef>
              <a:spcAft>
                <a:spcPts val="800"/>
              </a:spcAft>
            </a:pPr>
            <a:r>
              <a:rPr lang="en-US" sz="1100" b="1">
                <a:solidFill>
                  <a:srgbClr val="000000"/>
                </a:solidFill>
                <a:effectLst/>
                <a:latin typeface="Gill Sans MT" panose="020B0502020104020203" pitchFamily="34" charset="0"/>
                <a:ea typeface="DengXian" panose="02010600030101010101" pitchFamily="2" charset="-122"/>
                <a:cs typeface="DaunPenh" panose="01010101010101010101" pitchFamily="2" charset="0"/>
              </a:rPr>
              <a:t>CSDG 3: Ensure healthy lives and promote well-being for all ages</a:t>
            </a:r>
            <a:endParaRPr lang="en-US" sz="1100">
              <a:effectLst/>
              <a:latin typeface="Calibri" panose="020F0502020204030204" pitchFamily="34" charset="0"/>
              <a:ea typeface="DengXian" panose="02010600030101010101" pitchFamily="2" charset="-122"/>
              <a:cs typeface="DaunPenh" panose="01010101010101010101" pitchFamily="2" charset="0"/>
            </a:endParaRPr>
          </a:p>
        </p:txBody>
      </p:sp>
      <p:sp>
        <p:nvSpPr>
          <p:cNvPr id="12" name="Rectangle 11">
            <a:extLst>
              <a:ext uri="{FF2B5EF4-FFF2-40B4-BE49-F238E27FC236}">
                <a16:creationId xmlns:a16="http://schemas.microsoft.com/office/drawing/2014/main" id="{B43AF84A-C002-488D-B59C-D565534098E4}"/>
              </a:ext>
            </a:extLst>
          </p:cNvPr>
          <p:cNvSpPr/>
          <p:nvPr/>
        </p:nvSpPr>
        <p:spPr>
          <a:xfrm>
            <a:off x="739616" y="3058848"/>
            <a:ext cx="2023745" cy="900246"/>
          </a:xfrm>
          <a:prstGeom prst="rect">
            <a:avLst/>
          </a:prstGeom>
        </p:spPr>
        <p:txBody>
          <a:bodyPr wrap="square">
            <a:spAutoFit/>
          </a:bodyPr>
          <a:lstStyle/>
          <a:p>
            <a:pPr marL="0" marR="0">
              <a:spcBef>
                <a:spcPts val="0"/>
              </a:spcBef>
            </a:pPr>
            <a:r>
              <a:rPr lang="en-US" sz="1050" b="1" dirty="0">
                <a:solidFill>
                  <a:srgbClr val="44546A"/>
                </a:solidFill>
                <a:effectLst/>
                <a:latin typeface="Gill Sans MT" panose="020B0502020104020203" pitchFamily="34" charset="0"/>
                <a:ea typeface="DengXian" panose="02010600030101010101" pitchFamily="2" charset="-122"/>
                <a:cs typeface="DaunPenh" panose="01010101010101010101" pitchFamily="2" charset="0"/>
              </a:rPr>
              <a:t>CSDG 2: End Hunger, Achieve Food Security and Improved Nutrition and</a:t>
            </a:r>
            <a:endParaRPr lang="en-US" sz="1100" dirty="0">
              <a:effectLst/>
              <a:latin typeface="Calibri" panose="020F0502020204030204" pitchFamily="34" charset="0"/>
              <a:ea typeface="DengXian" panose="02010600030101010101" pitchFamily="2" charset="-122"/>
              <a:cs typeface="DaunPenh" panose="01010101010101010101" pitchFamily="2" charset="0"/>
            </a:endParaRPr>
          </a:p>
          <a:p>
            <a:pPr marL="0" marR="0">
              <a:spcBef>
                <a:spcPts val="0"/>
              </a:spcBef>
            </a:pPr>
            <a:r>
              <a:rPr lang="en-US" sz="1050" b="1" dirty="0">
                <a:solidFill>
                  <a:srgbClr val="44546A"/>
                </a:solidFill>
                <a:effectLst/>
                <a:latin typeface="Gill Sans MT" panose="020B0502020104020203" pitchFamily="34" charset="0"/>
                <a:ea typeface="DengXian" panose="02010600030101010101" pitchFamily="2" charset="-122"/>
                <a:cs typeface="DaunPenh" panose="01010101010101010101" pitchFamily="2" charset="0"/>
              </a:rPr>
              <a:t>Promote Sustainable Agriculture</a:t>
            </a:r>
            <a:endParaRPr lang="en-US" sz="1100" dirty="0">
              <a:effectLst/>
              <a:latin typeface="Calibri" panose="020F0502020204030204" pitchFamily="34" charset="0"/>
              <a:ea typeface="DengXian" panose="02010600030101010101" pitchFamily="2" charset="-122"/>
              <a:cs typeface="DaunPenh" panose="01010101010101010101" pitchFamily="2" charset="0"/>
            </a:endParaRPr>
          </a:p>
        </p:txBody>
      </p:sp>
    </p:spTree>
    <p:extLst>
      <p:ext uri="{BB962C8B-B14F-4D97-AF65-F5344CB8AC3E}">
        <p14:creationId xmlns:p14="http://schemas.microsoft.com/office/powerpoint/2010/main" val="24316358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columns</a:t>
            </a:r>
            <a:endParaRPr/>
          </a:p>
        </p:txBody>
      </p:sp>
      <p:sp>
        <p:nvSpPr>
          <p:cNvPr id="141" name="Google Shape;141;p20"/>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42" name="Google Shape;142;p20"/>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43" name="Google Shape;143;p20"/>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151" name="Google Shape;151;p21"/>
          <p:cNvSpPr txBox="1">
            <a:spLocks noGrp="1"/>
          </p:cNvSpPr>
          <p:nvPr>
            <p:ph type="body" idx="1"/>
          </p:nvPr>
        </p:nvSpPr>
        <p:spPr>
          <a:xfrm>
            <a:off x="786150" y="1504950"/>
            <a:ext cx="3651000" cy="2206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52" name="Google Shape;152;p21"/>
          <p:cNvPicPr preferRelativeResize="0"/>
          <p:nvPr/>
        </p:nvPicPr>
        <p:blipFill>
          <a:blip r:embed="rId3">
            <a:alphaModFix/>
          </a:blip>
          <a:stretch>
            <a:fillRect/>
          </a:stretch>
        </p:blipFill>
        <p:spPr>
          <a:xfrm>
            <a:off x="4948075" y="1868325"/>
            <a:ext cx="2456700" cy="2456700"/>
          </a:xfrm>
          <a:prstGeom prst="ellipse">
            <a:avLst/>
          </a:prstGeom>
          <a:noFill/>
          <a:ln>
            <a:noFill/>
          </a:ln>
        </p:spPr>
      </p:pic>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cxnSp>
        <p:nvCxnSpPr>
          <p:cNvPr id="4" name="Straight Arrow Connector 3">
            <a:extLst>
              <a:ext uri="{FF2B5EF4-FFF2-40B4-BE49-F238E27FC236}">
                <a16:creationId xmlns:a16="http://schemas.microsoft.com/office/drawing/2014/main" id="{05B6E41A-80C5-47A9-83E0-CE781B30AE7A}"/>
              </a:ext>
            </a:extLst>
          </p:cNvPr>
          <p:cNvCxnSpPr/>
          <p:nvPr/>
        </p:nvCxnSpPr>
        <p:spPr>
          <a:xfrm flipV="1">
            <a:off x="5958840" y="7456805"/>
            <a:ext cx="0" cy="2819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27D4BF3-77F6-4260-B502-82BCA43BEB48}"/>
              </a:ext>
            </a:extLst>
          </p:cNvPr>
          <p:cNvCxnSpPr/>
          <p:nvPr/>
        </p:nvCxnSpPr>
        <p:spPr>
          <a:xfrm flipV="1">
            <a:off x="5966460" y="6911340"/>
            <a:ext cx="0" cy="2819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7581F75-9621-4217-BCCB-08815AB2F0C2}"/>
              </a:ext>
            </a:extLst>
          </p:cNvPr>
          <p:cNvCxnSpPr/>
          <p:nvPr/>
        </p:nvCxnSpPr>
        <p:spPr>
          <a:xfrm flipV="1">
            <a:off x="5974080" y="6416040"/>
            <a:ext cx="0" cy="2819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5BA6FB-70F4-41FA-9EB7-98D5FF161634}"/>
              </a:ext>
            </a:extLst>
          </p:cNvPr>
          <p:cNvCxnSpPr/>
          <p:nvPr/>
        </p:nvCxnSpPr>
        <p:spPr>
          <a:xfrm flipV="1">
            <a:off x="3467100" y="7453630"/>
            <a:ext cx="0" cy="2819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2DECFE-EF5A-4543-8174-49D79D359460}"/>
              </a:ext>
            </a:extLst>
          </p:cNvPr>
          <p:cNvCxnSpPr/>
          <p:nvPr/>
        </p:nvCxnSpPr>
        <p:spPr>
          <a:xfrm flipV="1">
            <a:off x="3467100" y="6957060"/>
            <a:ext cx="0" cy="2819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CCF46FD-A185-4FB7-BBF8-E65379D7C7D8}"/>
              </a:ext>
            </a:extLst>
          </p:cNvPr>
          <p:cNvCxnSpPr/>
          <p:nvPr/>
        </p:nvCxnSpPr>
        <p:spPr>
          <a:xfrm flipV="1">
            <a:off x="3482340" y="6446520"/>
            <a:ext cx="0" cy="2819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 Box 21">
            <a:extLst>
              <a:ext uri="{FF2B5EF4-FFF2-40B4-BE49-F238E27FC236}">
                <a16:creationId xmlns:a16="http://schemas.microsoft.com/office/drawing/2014/main" id="{12C0C3FE-B997-4B2B-A153-A719F20750ED}"/>
              </a:ext>
            </a:extLst>
          </p:cNvPr>
          <p:cNvSpPr txBox="1">
            <a:spLocks noChangeArrowheads="1"/>
          </p:cNvSpPr>
          <p:nvPr/>
        </p:nvSpPr>
        <p:spPr bwMode="auto">
          <a:xfrm>
            <a:off x="1616074" y="975994"/>
            <a:ext cx="6478593" cy="541338"/>
          </a:xfrm>
          <a:prstGeom prst="rect">
            <a:avLst/>
          </a:prstGeom>
          <a:gradFill rotWithShape="1">
            <a:gsLst>
              <a:gs pos="0">
                <a:srgbClr val="71A6DB"/>
              </a:gs>
              <a:gs pos="50000">
                <a:srgbClr val="559BDB"/>
              </a:gs>
              <a:gs pos="100000">
                <a:srgbClr val="438AC9"/>
              </a:gs>
            </a:gsLst>
            <a:lin ang="5400000"/>
          </a:gradFill>
          <a:ln>
            <a:noFill/>
          </a:ln>
          <a:effectLst>
            <a:outerShdw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tx1"/>
                </a:solidFill>
                <a:latin typeface="Gill Sans MT" panose="020B0502020104020203" pitchFamily="34" charset="0"/>
                <a:ea typeface="DengXian" panose="02010600030101010101" pitchFamily="2" charset="-122"/>
                <a:cs typeface="DaunPenh" panose="01010101010101010101" pitchFamily="2" charset="0"/>
              </a:rPr>
              <a:t>Action Plan for Improving Cambodian SDG 2 and SDG 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 Box 30">
            <a:extLst>
              <a:ext uri="{FF2B5EF4-FFF2-40B4-BE49-F238E27FC236}">
                <a16:creationId xmlns:a16="http://schemas.microsoft.com/office/drawing/2014/main" id="{25E66A48-CDBE-44BC-B468-507E7819E0CD}"/>
              </a:ext>
            </a:extLst>
          </p:cNvPr>
          <p:cNvSpPr txBox="1">
            <a:spLocks noChangeArrowheads="1"/>
          </p:cNvSpPr>
          <p:nvPr/>
        </p:nvSpPr>
        <p:spPr bwMode="auto">
          <a:xfrm>
            <a:off x="2588343" y="1849593"/>
            <a:ext cx="2735824" cy="373063"/>
          </a:xfrm>
          <a:prstGeom prst="rect">
            <a:avLst/>
          </a:prstGeom>
          <a:solidFill>
            <a:srgbClr val="002060"/>
          </a:solidFill>
          <a:ln>
            <a:noFill/>
          </a:ln>
          <a:effectLst>
            <a:outerShdw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chemeClr val="bg1"/>
                </a:solidFill>
                <a:latin typeface="Gill Sans MT" panose="020B0502020104020203" pitchFamily="34" charset="0"/>
                <a:ea typeface="DengXian" panose="02010600030101010101" pitchFamily="2" charset="-122"/>
                <a:cs typeface="DaunPenh" panose="01010101010101010101" pitchFamily="2" charset="0"/>
              </a:rPr>
              <a:t> Malnutrition on kids, adolescent girls, and elders and food insecurity</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cxnSp>
        <p:nvCxnSpPr>
          <p:cNvPr id="19" name="Straight Arrow Connector 18">
            <a:extLst>
              <a:ext uri="{FF2B5EF4-FFF2-40B4-BE49-F238E27FC236}">
                <a16:creationId xmlns:a16="http://schemas.microsoft.com/office/drawing/2014/main" id="{EE001281-F70E-4E28-8744-A39A8147909D}"/>
              </a:ext>
            </a:extLst>
          </p:cNvPr>
          <p:cNvCxnSpPr/>
          <p:nvPr/>
        </p:nvCxnSpPr>
        <p:spPr>
          <a:xfrm flipV="1">
            <a:off x="3482340" y="5852160"/>
            <a:ext cx="0" cy="2819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DF237E-F358-4CF0-93C2-25E61A347FF5}"/>
              </a:ext>
            </a:extLst>
          </p:cNvPr>
          <p:cNvCxnSpPr/>
          <p:nvPr/>
        </p:nvCxnSpPr>
        <p:spPr>
          <a:xfrm flipV="1">
            <a:off x="5989320" y="5844540"/>
            <a:ext cx="0" cy="2819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 Box 42">
            <a:extLst>
              <a:ext uri="{FF2B5EF4-FFF2-40B4-BE49-F238E27FC236}">
                <a16:creationId xmlns:a16="http://schemas.microsoft.com/office/drawing/2014/main" id="{0D459F93-588E-45FE-BE13-837152183454}"/>
              </a:ext>
            </a:extLst>
          </p:cNvPr>
          <p:cNvSpPr txBox="1">
            <a:spLocks noChangeArrowheads="1"/>
          </p:cNvSpPr>
          <p:nvPr/>
        </p:nvSpPr>
        <p:spPr bwMode="auto">
          <a:xfrm rot="10800000">
            <a:off x="1616074" y="1843304"/>
            <a:ext cx="559210" cy="2444531"/>
          </a:xfrm>
          <a:prstGeom prst="rect">
            <a:avLst/>
          </a:prstGeom>
          <a:gradFill rotWithShape="1">
            <a:gsLst>
              <a:gs pos="0">
                <a:srgbClr val="F18C55"/>
              </a:gs>
              <a:gs pos="50000">
                <a:srgbClr val="F67B28"/>
              </a:gs>
              <a:gs pos="100000">
                <a:srgbClr val="E56B17"/>
              </a:gs>
            </a:gsLst>
            <a:lin ang="5400000"/>
          </a:gradFill>
          <a:ln>
            <a:noFill/>
          </a:ln>
          <a:effectLst>
            <a:outerShdw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eaVert"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solidFill>
                <a:latin typeface="Gill Sans MT" panose="020B0502020104020203" pitchFamily="34" charset="0"/>
                <a:ea typeface="DengXian" panose="02010600030101010101" pitchFamily="2" charset="-122"/>
                <a:cs typeface="DaunPenh" panose="01010101010101010101" pitchFamily="2" charset="0"/>
              </a:rPr>
              <a:t>Significant and major </a:t>
            </a:r>
            <a:r>
              <a:rPr lang="en-US" altLang="en-US" b="1" dirty="0" err="1">
                <a:solidFill>
                  <a:schemeClr val="tx1"/>
                </a:solidFill>
                <a:latin typeface="Gill Sans MT" panose="020B0502020104020203" pitchFamily="34" charset="0"/>
                <a:ea typeface="DengXian" panose="02010600030101010101" pitchFamily="2" charset="-122"/>
                <a:cs typeface="DaunPenh" panose="01010101010101010101" pitchFamily="2" charset="0"/>
              </a:rPr>
              <a:t>challengs</a:t>
            </a:r>
            <a:r>
              <a:rPr kumimoji="0" lang="en-US" altLang="en-US" sz="1400" b="1" i="0" u="none" strike="noStrike" cap="none" normalizeH="0" baseline="0" dirty="0">
                <a:ln>
                  <a:noFill/>
                </a:ln>
                <a:solidFill>
                  <a:schemeClr val="tx1"/>
                </a:solidFill>
                <a:effectLst/>
                <a:latin typeface="Gill Sans MT" panose="020B0502020104020203" pitchFamily="34" charset="0"/>
                <a:ea typeface="DengXian" panose="02010600030101010101" pitchFamily="2" charset="-122"/>
                <a:cs typeface="DaunPenh" panose="01010101010101010101" pitchFamily="2" charset="0"/>
              </a:rPr>
              <a:t> in Cambodia</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19">
            <a:extLst>
              <a:ext uri="{FF2B5EF4-FFF2-40B4-BE49-F238E27FC236}">
                <a16:creationId xmlns:a16="http://schemas.microsoft.com/office/drawing/2014/main" id="{63406180-F89B-478C-9D30-15BD3F966B3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30">
            <a:extLst>
              <a:ext uri="{FF2B5EF4-FFF2-40B4-BE49-F238E27FC236}">
                <a16:creationId xmlns:a16="http://schemas.microsoft.com/office/drawing/2014/main" id="{72E34A78-A37E-426E-B250-D71D39F64965}"/>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6" name="Text Box 30">
            <a:extLst>
              <a:ext uri="{FF2B5EF4-FFF2-40B4-BE49-F238E27FC236}">
                <a16:creationId xmlns:a16="http://schemas.microsoft.com/office/drawing/2014/main" id="{995BB2AB-EA74-40F5-A091-C51456611506}"/>
              </a:ext>
            </a:extLst>
          </p:cNvPr>
          <p:cNvSpPr txBox="1">
            <a:spLocks noChangeArrowheads="1"/>
          </p:cNvSpPr>
          <p:nvPr/>
        </p:nvSpPr>
        <p:spPr bwMode="auto">
          <a:xfrm>
            <a:off x="5555103" y="1849593"/>
            <a:ext cx="2735824" cy="373063"/>
          </a:xfrm>
          <a:prstGeom prst="rect">
            <a:avLst/>
          </a:prstGeom>
          <a:solidFill>
            <a:srgbClr val="002060"/>
          </a:solidFill>
          <a:ln>
            <a:noFill/>
          </a:ln>
          <a:effectLst>
            <a:outerShdw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chemeClr val="bg1"/>
                </a:solidFill>
                <a:latin typeface="Gill Sans MT" panose="020B0502020104020203" pitchFamily="34" charset="0"/>
                <a:ea typeface="DengXian" panose="02010600030101010101" pitchFamily="2" charset="-122"/>
                <a:cs typeface="DaunPenh" panose="01010101010101010101" pitchFamily="2" charset="0"/>
              </a:rPr>
              <a:t> High rate on non-communicable disease </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7" name="Text Box 30">
            <a:extLst>
              <a:ext uri="{FF2B5EF4-FFF2-40B4-BE49-F238E27FC236}">
                <a16:creationId xmlns:a16="http://schemas.microsoft.com/office/drawing/2014/main" id="{9FE3D5E5-2424-4D23-BCDC-CCE784E09FDB}"/>
              </a:ext>
            </a:extLst>
          </p:cNvPr>
          <p:cNvSpPr txBox="1">
            <a:spLocks noChangeArrowheads="1"/>
          </p:cNvSpPr>
          <p:nvPr/>
        </p:nvSpPr>
        <p:spPr bwMode="auto">
          <a:xfrm>
            <a:off x="2588340" y="2535076"/>
            <a:ext cx="2735823" cy="373063"/>
          </a:xfrm>
          <a:prstGeom prst="rect">
            <a:avLst/>
          </a:prstGeom>
          <a:solidFill>
            <a:srgbClr val="002060"/>
          </a:solidFill>
          <a:ln>
            <a:noFill/>
          </a:ln>
          <a:effectLst>
            <a:outerShdw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chemeClr val="bg1"/>
                </a:solidFill>
                <a:latin typeface="Gill Sans MT" panose="020B0502020104020203" pitchFamily="34" charset="0"/>
                <a:ea typeface="DengXian" panose="02010600030101010101" pitchFamily="2" charset="-122"/>
                <a:cs typeface="DaunPenh" panose="01010101010101010101" pitchFamily="2" charset="0"/>
              </a:rPr>
              <a:t> Low agriculture productivities whole most of the population are farmers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8" name="Text Box 30">
            <a:extLst>
              <a:ext uri="{FF2B5EF4-FFF2-40B4-BE49-F238E27FC236}">
                <a16:creationId xmlns:a16="http://schemas.microsoft.com/office/drawing/2014/main" id="{A9454986-1834-452B-9972-62AA0ECD77A9}"/>
              </a:ext>
            </a:extLst>
          </p:cNvPr>
          <p:cNvSpPr txBox="1">
            <a:spLocks noChangeArrowheads="1"/>
          </p:cNvSpPr>
          <p:nvPr/>
        </p:nvSpPr>
        <p:spPr bwMode="auto">
          <a:xfrm>
            <a:off x="5555104" y="2548446"/>
            <a:ext cx="2735822" cy="373063"/>
          </a:xfrm>
          <a:prstGeom prst="rect">
            <a:avLst/>
          </a:prstGeom>
          <a:solidFill>
            <a:srgbClr val="002060"/>
          </a:solidFill>
          <a:ln>
            <a:noFill/>
          </a:ln>
          <a:effectLst>
            <a:outerShdw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chemeClr val="bg1"/>
                </a:solidFill>
                <a:latin typeface="Gill Sans MT" panose="020B0502020104020203" pitchFamily="34" charset="0"/>
                <a:ea typeface="DengXian" panose="02010600030101010101" pitchFamily="2" charset="-122"/>
                <a:cs typeface="DaunPenh" panose="01010101010101010101" pitchFamily="2" charset="0"/>
              </a:rPr>
              <a:t> High risk on communicable disease due to poor health-care systems </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9" name="Text Box 30">
            <a:extLst>
              <a:ext uri="{FF2B5EF4-FFF2-40B4-BE49-F238E27FC236}">
                <a16:creationId xmlns:a16="http://schemas.microsoft.com/office/drawing/2014/main" id="{C003AA4A-5DEC-4101-90EA-B959BC1D7BEA}"/>
              </a:ext>
            </a:extLst>
          </p:cNvPr>
          <p:cNvSpPr txBox="1">
            <a:spLocks noChangeArrowheads="1"/>
          </p:cNvSpPr>
          <p:nvPr/>
        </p:nvSpPr>
        <p:spPr bwMode="auto">
          <a:xfrm>
            <a:off x="2588341" y="3253106"/>
            <a:ext cx="2735824" cy="373063"/>
          </a:xfrm>
          <a:prstGeom prst="rect">
            <a:avLst/>
          </a:prstGeom>
          <a:solidFill>
            <a:srgbClr val="002060"/>
          </a:solidFill>
          <a:ln>
            <a:noFill/>
          </a:ln>
          <a:effectLst>
            <a:outerShdw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chemeClr val="bg1"/>
                </a:solidFill>
                <a:latin typeface="Gill Sans MT" panose="020B0502020104020203" pitchFamily="34" charset="0"/>
                <a:ea typeface="DengXian" panose="02010600030101010101" pitchFamily="2" charset="-122"/>
                <a:cs typeface="DaunPenh" panose="01010101010101010101" pitchFamily="2" charset="0"/>
              </a:rPr>
              <a:t>  Poor food product systems and ecosystem resilience </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0" name="Text Box 30">
            <a:extLst>
              <a:ext uri="{FF2B5EF4-FFF2-40B4-BE49-F238E27FC236}">
                <a16:creationId xmlns:a16="http://schemas.microsoft.com/office/drawing/2014/main" id="{4A457243-62BB-483C-9FC7-048F3D322B8A}"/>
              </a:ext>
            </a:extLst>
          </p:cNvPr>
          <p:cNvSpPr txBox="1">
            <a:spLocks noChangeArrowheads="1"/>
          </p:cNvSpPr>
          <p:nvPr/>
        </p:nvSpPr>
        <p:spPr bwMode="auto">
          <a:xfrm>
            <a:off x="5555103" y="3253106"/>
            <a:ext cx="2735818" cy="373063"/>
          </a:xfrm>
          <a:prstGeom prst="rect">
            <a:avLst/>
          </a:prstGeom>
          <a:solidFill>
            <a:srgbClr val="002060"/>
          </a:solidFill>
          <a:ln>
            <a:noFill/>
          </a:ln>
          <a:effectLst>
            <a:outerShdw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chemeClr val="bg1"/>
                </a:solidFill>
                <a:latin typeface="Gill Sans MT" panose="020B0502020104020203" pitchFamily="34" charset="0"/>
                <a:ea typeface="DengXian" panose="02010600030101010101" pitchFamily="2" charset="-122"/>
                <a:cs typeface="DaunPenh" panose="01010101010101010101" pitchFamily="2" charset="0"/>
              </a:rPr>
              <a:t> High road traffic accident and injuries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1" name="Text Box 30">
            <a:extLst>
              <a:ext uri="{FF2B5EF4-FFF2-40B4-BE49-F238E27FC236}">
                <a16:creationId xmlns:a16="http://schemas.microsoft.com/office/drawing/2014/main" id="{B93B97D0-4CCA-4E96-A3D4-48D7825868F9}"/>
              </a:ext>
            </a:extLst>
          </p:cNvPr>
          <p:cNvSpPr txBox="1">
            <a:spLocks noChangeArrowheads="1"/>
          </p:cNvSpPr>
          <p:nvPr/>
        </p:nvSpPr>
        <p:spPr bwMode="auto">
          <a:xfrm>
            <a:off x="5555103" y="3914773"/>
            <a:ext cx="2735818" cy="373063"/>
          </a:xfrm>
          <a:prstGeom prst="rect">
            <a:avLst/>
          </a:prstGeom>
          <a:solidFill>
            <a:srgbClr val="002060"/>
          </a:solidFill>
          <a:ln>
            <a:noFill/>
          </a:ln>
          <a:effectLst>
            <a:outerShdw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chemeClr val="bg1"/>
                </a:solidFill>
                <a:latin typeface="Gill Sans MT" panose="020B0502020104020203" pitchFamily="34" charset="0"/>
                <a:ea typeface="DengXian" panose="02010600030101010101" pitchFamily="2" charset="-122"/>
                <a:cs typeface="DaunPenh" panose="01010101010101010101" pitchFamily="2" charset="0"/>
              </a:rPr>
              <a:t> Poor universal health coverage</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cxnSp>
        <p:nvCxnSpPr>
          <p:cNvPr id="32" name="Straight Arrow Connector 31">
            <a:extLst>
              <a:ext uri="{FF2B5EF4-FFF2-40B4-BE49-F238E27FC236}">
                <a16:creationId xmlns:a16="http://schemas.microsoft.com/office/drawing/2014/main" id="{DE966092-9F27-4D3D-B5B8-BAEFABABAEDB}"/>
              </a:ext>
            </a:extLst>
          </p:cNvPr>
          <p:cNvCxnSpPr>
            <a:stCxn id="27" idx="0"/>
            <a:endCxn id="16" idx="2"/>
          </p:cNvCxnSpPr>
          <p:nvPr/>
        </p:nvCxnSpPr>
        <p:spPr>
          <a:xfrm flipV="1">
            <a:off x="3956252" y="2222656"/>
            <a:ext cx="3" cy="312420"/>
          </a:xfrm>
          <a:prstGeom prst="straightConnector1">
            <a:avLst/>
          </a:prstGeom>
          <a:ln w="19050" cmpd="sng">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12BC8B7-4645-40B5-AA10-C3A7054E1837}"/>
              </a:ext>
            </a:extLst>
          </p:cNvPr>
          <p:cNvCxnSpPr/>
          <p:nvPr/>
        </p:nvCxnSpPr>
        <p:spPr>
          <a:xfrm flipV="1">
            <a:off x="3956248" y="2927980"/>
            <a:ext cx="3" cy="312420"/>
          </a:xfrm>
          <a:prstGeom prst="straightConnector1">
            <a:avLst/>
          </a:prstGeom>
          <a:ln w="19050" cmpd="sng">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FD49ED6-5521-4D46-8CFD-E57CEACCD771}"/>
              </a:ext>
            </a:extLst>
          </p:cNvPr>
          <p:cNvCxnSpPr/>
          <p:nvPr/>
        </p:nvCxnSpPr>
        <p:spPr>
          <a:xfrm flipV="1">
            <a:off x="3956245" y="1549879"/>
            <a:ext cx="3" cy="312420"/>
          </a:xfrm>
          <a:prstGeom prst="straightConnector1">
            <a:avLst/>
          </a:prstGeom>
          <a:ln w="19050" cmpd="sng">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B6B6CB-47E8-49AC-B042-329F27EE5D38}"/>
              </a:ext>
            </a:extLst>
          </p:cNvPr>
          <p:cNvCxnSpPr/>
          <p:nvPr/>
        </p:nvCxnSpPr>
        <p:spPr>
          <a:xfrm flipV="1">
            <a:off x="6931555" y="3625397"/>
            <a:ext cx="3" cy="312420"/>
          </a:xfrm>
          <a:prstGeom prst="straightConnector1">
            <a:avLst/>
          </a:prstGeom>
          <a:ln w="19050" cmpd="sng">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5CA7A5A-60BE-4EB2-8324-6AAEB0D41723}"/>
              </a:ext>
            </a:extLst>
          </p:cNvPr>
          <p:cNvCxnSpPr/>
          <p:nvPr/>
        </p:nvCxnSpPr>
        <p:spPr>
          <a:xfrm flipV="1">
            <a:off x="6923009" y="2949511"/>
            <a:ext cx="3" cy="312420"/>
          </a:xfrm>
          <a:prstGeom prst="straightConnector1">
            <a:avLst/>
          </a:prstGeom>
          <a:ln w="19050" cmpd="sng">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E9224D-F56E-476B-A422-3681079FE77B}"/>
              </a:ext>
            </a:extLst>
          </p:cNvPr>
          <p:cNvCxnSpPr/>
          <p:nvPr/>
        </p:nvCxnSpPr>
        <p:spPr>
          <a:xfrm flipV="1">
            <a:off x="6902053" y="2248856"/>
            <a:ext cx="3" cy="312420"/>
          </a:xfrm>
          <a:prstGeom prst="straightConnector1">
            <a:avLst/>
          </a:prstGeom>
          <a:ln w="19050" cmpd="sng">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8538511-9280-4115-A02A-C632842C757D}"/>
              </a:ext>
            </a:extLst>
          </p:cNvPr>
          <p:cNvCxnSpPr/>
          <p:nvPr/>
        </p:nvCxnSpPr>
        <p:spPr>
          <a:xfrm flipV="1">
            <a:off x="6902050" y="1532947"/>
            <a:ext cx="3" cy="312420"/>
          </a:xfrm>
          <a:prstGeom prst="straightConnector1">
            <a:avLst/>
          </a:prstGeom>
          <a:ln w="19050" cmpd="sng">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67D377-2F43-4CF8-A5CF-5E5BF23AD729}"/>
              </a:ext>
            </a:extLst>
          </p:cNvPr>
          <p:cNvCxnSpPr/>
          <p:nvPr/>
        </p:nvCxnSpPr>
        <p:spPr>
          <a:xfrm>
            <a:off x="2839065" y="2248856"/>
            <a:ext cx="0" cy="28622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95D3437-52FC-401F-8109-7887CD0CC019}"/>
              </a:ext>
            </a:extLst>
          </p:cNvPr>
          <p:cNvCxnSpPr/>
          <p:nvPr/>
        </p:nvCxnSpPr>
        <p:spPr>
          <a:xfrm>
            <a:off x="2851356" y="2933975"/>
            <a:ext cx="0" cy="28622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74D5E0B-448C-40B1-8CB1-8C80C4A5E3DA}"/>
              </a:ext>
            </a:extLst>
          </p:cNvPr>
          <p:cNvCxnSpPr/>
          <p:nvPr/>
        </p:nvCxnSpPr>
        <p:spPr>
          <a:xfrm>
            <a:off x="2851356" y="3687097"/>
            <a:ext cx="2649792" cy="414207"/>
          </a:xfrm>
          <a:prstGeom prst="bentConnector3">
            <a:avLst>
              <a:gd name="adj1" fmla="val 186"/>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077045"/>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10789</TotalTime>
  <Words>3630</Words>
  <Application>Microsoft Office PowerPoint</Application>
  <PresentationFormat>On-screen Show (16:9)</PresentationFormat>
  <Paragraphs>458</Paragraphs>
  <Slides>81</Slides>
  <Notes>55</Notes>
  <HiddenSlides>42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Roboto Slab</vt:lpstr>
      <vt:lpstr>Gill Sans MT</vt:lpstr>
      <vt:lpstr>Times New Roman</vt:lpstr>
      <vt:lpstr>Khmer OS Moul Light</vt:lpstr>
      <vt:lpstr>Source Sans Pro</vt:lpstr>
      <vt:lpstr>Calibri</vt:lpstr>
      <vt:lpstr>Arial</vt:lpstr>
      <vt:lpstr>Khmer OS Muol Light</vt:lpstr>
      <vt:lpstr>Wingdings</vt:lpstr>
      <vt:lpstr>Cordelia template</vt:lpstr>
      <vt:lpstr>PowerPoint Presentation</vt:lpstr>
      <vt:lpstr>PowerPoint Presentation</vt:lpstr>
      <vt:lpstr>1. Introduction </vt:lpstr>
      <vt:lpstr>Cambodian SDG and Trend</vt:lpstr>
      <vt:lpstr>Cambodian SDG and Trend</vt:lpstr>
      <vt:lpstr>2. Goals and Targets</vt:lpstr>
      <vt:lpstr>Cambodian Volunteering National Review  (VNR) on SDG 2030 Agenda </vt:lpstr>
      <vt:lpstr>Cambodian SDG and Targets</vt:lpstr>
      <vt:lpstr>PowerPoint Presentation</vt:lpstr>
      <vt:lpstr>PowerPoint Presentation</vt:lpstr>
      <vt:lpstr>3. Situational Analysis</vt:lpstr>
      <vt:lpstr>SWOT Analysis</vt:lpstr>
      <vt:lpstr>4. Action Strategies</vt:lpstr>
      <vt:lpstr>Strategies Frameworks</vt:lpstr>
      <vt:lpstr>PowerPoint Presentation</vt:lpstr>
      <vt:lpstr>PowerPoint Presentation</vt:lpstr>
      <vt:lpstr>PowerPoint Presentation</vt:lpstr>
      <vt:lpstr>PowerPoint Presentation</vt:lpstr>
      <vt:lpstr>PowerPoint Presentation</vt:lpstr>
      <vt:lpstr>Stakeholders/ Task Team Members</vt:lpstr>
      <vt:lpstr>PowerPoint Presentation</vt:lpstr>
      <vt:lpstr>Resources of Data in Cambodia</vt:lpstr>
      <vt:lpstr>Big data for action plan </vt:lpstr>
      <vt:lpstr>Big data for action plan </vt:lpstr>
      <vt:lpstr>Remote Sensing Big data for action plan </vt:lpstr>
      <vt:lpstr>Remote Sensing Big data for action plan </vt:lpstr>
      <vt:lpstr>PowerPoint Presentation</vt:lpstr>
      <vt:lpstr>PowerPoint Presentation</vt:lpstr>
      <vt:lpstr>PowerPoint Presentation</vt:lpstr>
      <vt:lpstr>អំពីវិទ្យាស្ថានបច្ចេកវិទ្យាកម្ពុជា</vt:lpstr>
      <vt:lpstr>5. Monitoring and Evaluation</vt:lpstr>
      <vt:lpstr>PowerPoint Presentation</vt:lpstr>
      <vt:lpstr>PowerPoint Presentation</vt:lpstr>
      <vt:lpstr>PowerPoint Presentation</vt:lpstr>
      <vt:lpstr>6. Case Studies</vt:lpstr>
      <vt:lpstr>PowerPoint Presentation</vt:lpstr>
      <vt:lpstr>PowerPoint Presentation</vt:lpstr>
      <vt:lpstr>PowerPoint Presentation</vt:lpstr>
      <vt:lpstr>PowerPoint Presentation</vt:lpstr>
      <vt:lpstr>PowerPoint Presentation</vt:lpstr>
      <vt:lpstr>PowerPoint Presentation</vt:lpstr>
      <vt:lpstr>Plan</vt:lpstr>
      <vt:lpstr>PowerPoint Presentation</vt:lpstr>
      <vt:lpstr>PowerPoint Presentation</vt:lpstr>
      <vt:lpstr>អំពីវិទ្យាស្ថានបច្ចេកវិទ្យាកម្ពុជា</vt:lpstr>
      <vt:lpstr>PowerPoint Presentation</vt:lpstr>
      <vt:lpstr>PowerPoint Presentation</vt:lpstr>
      <vt:lpstr>អំពីវិទ្យាស្ថានបច្ចេកវិទ្យាកម្ពុជា</vt:lpstr>
      <vt:lpstr>PowerPoint Presentation</vt:lpstr>
      <vt:lpstr>1. Introduction </vt:lpstr>
      <vt:lpstr>Agriculture in Cambodia</vt:lpstr>
      <vt:lpstr>How is agriculture linked with healthcare?</vt:lpstr>
      <vt:lpstr>How is agriculture linked with healthcare? Agriculture Supply chain</vt:lpstr>
      <vt:lpstr>2. Big Data in Agriculture </vt:lpstr>
      <vt:lpstr>Supported datasets</vt:lpstr>
      <vt:lpstr>Supported datasets</vt:lpstr>
      <vt:lpstr>Supported datasets</vt:lpstr>
      <vt:lpstr>Supported Datasets</vt:lpstr>
      <vt:lpstr>PowerPoint Presentation</vt:lpstr>
      <vt:lpstr>Comment</vt:lpstr>
      <vt:lpstr>PowerPoint Presentation</vt:lpstr>
      <vt:lpstr>Conclusion</vt:lpstr>
      <vt:lpstr>Group 1-Cambodia Human mobility data in the COVID-19 pandemic</vt:lpstr>
      <vt:lpstr>PowerPoint Presentation</vt:lpstr>
      <vt:lpstr>PowerPoint Presentation</vt:lpstr>
      <vt:lpstr>PowerPoint Presentation</vt:lpstr>
      <vt:lpstr>PowerPoint Presentation</vt:lpstr>
      <vt:lpstr>Flooding in Cambodia</vt:lpstr>
      <vt:lpstr>PowerPoint Presentation</vt:lpstr>
      <vt:lpstr>PowerPoint Presentation</vt:lpstr>
      <vt:lpstr>PowerPoint Presentation</vt:lpstr>
      <vt:lpstr>Flooding in Cambodia</vt:lpstr>
      <vt:lpstr>1. Geospatial Big Data and SDGs</vt:lpstr>
      <vt:lpstr>2. SDGS and Interlinkage</vt:lpstr>
      <vt:lpstr>PowerPoint Presentation</vt:lpstr>
      <vt:lpstr>PowerPoint Presentation</vt:lpstr>
      <vt:lpstr>5. Deep Learning and Big Data</vt:lpstr>
      <vt:lpstr>Big concept</vt:lpstr>
      <vt:lpstr>You can also split your content</vt:lpstr>
      <vt:lpstr>In two or three columns</vt:lpstr>
      <vt:lpstr>A picture is worth a thousand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SOKKHEY</dc:creator>
  <cp:lastModifiedBy>PHAUK Sokkhey</cp:lastModifiedBy>
  <cp:revision>235</cp:revision>
  <dcterms:modified xsi:type="dcterms:W3CDTF">2022-02-27T01:04:40Z</dcterms:modified>
</cp:coreProperties>
</file>